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tags/tag18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ags/tag19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901" r:id="rId1"/>
    <p:sldMasterId id="2147483933" r:id="rId2"/>
    <p:sldMasterId id="2147483939" r:id="rId3"/>
    <p:sldMasterId id="2147483953" r:id="rId4"/>
    <p:sldMasterId id="2147483960" r:id="rId5"/>
    <p:sldMasterId id="2147484010" r:id="rId6"/>
    <p:sldMasterId id="2147484023" r:id="rId7"/>
    <p:sldMasterId id="2147484025" r:id="rId8"/>
    <p:sldMasterId id="2147484052" r:id="rId9"/>
    <p:sldMasterId id="2147484062" r:id="rId10"/>
  </p:sldMasterIdLst>
  <p:notesMasterIdLst>
    <p:notesMasterId r:id="rId12"/>
  </p:notesMasterIdLst>
  <p:handoutMasterIdLst>
    <p:handoutMasterId r:id="rId13"/>
  </p:handoutMasterIdLst>
  <p:sldIdLst>
    <p:sldId id="1827" r:id="rId11"/>
  </p:sldIdLst>
  <p:sldSz cx="9906000" cy="6858000" type="A4"/>
  <p:notesSz cx="9939338" cy="6807200"/>
  <p:custDataLst>
    <p:tags r:id="rId1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윤고딕130" pitchFamily="18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윤고딕130" pitchFamily="18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윤고딕130" pitchFamily="18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윤고딕130" pitchFamily="18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윤고딕130" pitchFamily="18" charset="-127"/>
        <a:cs typeface="+mn-cs"/>
      </a:defRPr>
    </a:lvl5pPr>
    <a:lvl6pPr marL="2286000" algn="l" defTabSz="914400" rtl="0" eaLnBrk="1" latinLnBrk="1" hangingPunct="1">
      <a:defRPr sz="1400" kern="1200">
        <a:solidFill>
          <a:srgbClr val="000000"/>
        </a:solidFill>
        <a:latin typeface="Arial" charset="0"/>
        <a:ea typeface="윤고딕130" pitchFamily="18" charset="-127"/>
        <a:cs typeface="+mn-cs"/>
      </a:defRPr>
    </a:lvl6pPr>
    <a:lvl7pPr marL="2743200" algn="l" defTabSz="914400" rtl="0" eaLnBrk="1" latinLnBrk="1" hangingPunct="1">
      <a:defRPr sz="1400" kern="1200">
        <a:solidFill>
          <a:srgbClr val="000000"/>
        </a:solidFill>
        <a:latin typeface="Arial" charset="0"/>
        <a:ea typeface="윤고딕130" pitchFamily="18" charset="-127"/>
        <a:cs typeface="+mn-cs"/>
      </a:defRPr>
    </a:lvl7pPr>
    <a:lvl8pPr marL="3200400" algn="l" defTabSz="914400" rtl="0" eaLnBrk="1" latinLnBrk="1" hangingPunct="1">
      <a:defRPr sz="1400" kern="1200">
        <a:solidFill>
          <a:srgbClr val="000000"/>
        </a:solidFill>
        <a:latin typeface="Arial" charset="0"/>
        <a:ea typeface="윤고딕130" pitchFamily="18" charset="-127"/>
        <a:cs typeface="+mn-cs"/>
      </a:defRPr>
    </a:lvl8pPr>
    <a:lvl9pPr marL="3657600" algn="l" defTabSz="914400" rtl="0" eaLnBrk="1" latinLnBrk="1" hangingPunct="1">
      <a:defRPr sz="1400" kern="1200">
        <a:solidFill>
          <a:srgbClr val="000000"/>
        </a:solidFill>
        <a:latin typeface="Arial" charset="0"/>
        <a:ea typeface="윤고딕130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DB7E4"/>
    <a:srgbClr val="99CCFF"/>
    <a:srgbClr val="B8E08C"/>
    <a:srgbClr val="FF9966"/>
    <a:srgbClr val="003399"/>
    <a:srgbClr val="B00000"/>
    <a:srgbClr val="760000"/>
    <a:srgbClr val="10399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6" autoAdjust="0"/>
    <p:restoredTop sz="99512" autoAdjust="0"/>
  </p:normalViewPr>
  <p:slideViewPr>
    <p:cSldViewPr snapToGrid="0" snapToObjects="1">
      <p:cViewPr>
        <p:scale>
          <a:sx n="95" d="100"/>
          <a:sy n="95" d="100"/>
        </p:scale>
        <p:origin x="-1530" y="-456"/>
      </p:cViewPr>
      <p:guideLst>
        <p:guide orient="horz" pos="4319"/>
        <p:guide pos="3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-1362" y="-102"/>
      </p:cViewPr>
      <p:guideLst>
        <p:guide orient="horz" pos="2145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6888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0" rIns="91202" bIns="45600" numCol="1" anchor="t" anchorCtr="0" compatLnSpc="1">
            <a:prstTxWarp prst="textNoShape">
              <a:avLst/>
            </a:prstTxWarp>
          </a:bodyPr>
          <a:lstStyle>
            <a:lvl1pPr algn="l" defTabSz="912583" eaLnBrk="0" hangingPunct="0">
              <a:defRPr sz="120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452" y="2"/>
            <a:ext cx="4306888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0" rIns="91202" bIns="45600" numCol="1" anchor="t" anchorCtr="0" compatLnSpc="1">
            <a:prstTxWarp prst="textNoShape">
              <a:avLst/>
            </a:prstTxWarp>
          </a:bodyPr>
          <a:lstStyle>
            <a:lvl1pPr algn="r" defTabSz="912583" eaLnBrk="0" hangingPunct="0">
              <a:defRPr sz="120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27788"/>
            <a:ext cx="43068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0" rIns="91202" bIns="45600" numCol="1" anchor="b" anchorCtr="0" compatLnSpc="1">
            <a:prstTxWarp prst="textNoShape">
              <a:avLst/>
            </a:prstTxWarp>
          </a:bodyPr>
          <a:lstStyle>
            <a:lvl1pPr algn="l" defTabSz="912583" eaLnBrk="0" hangingPunct="0">
              <a:defRPr sz="120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2" y="6427788"/>
            <a:ext cx="43068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0" rIns="91202" bIns="45600" numCol="1" anchor="b" anchorCtr="0" compatLnSpc="1">
            <a:prstTxWarp prst="textNoShape">
              <a:avLst/>
            </a:prstTxWarp>
          </a:bodyPr>
          <a:lstStyle>
            <a:lvl1pPr algn="r" defTabSz="912583" eaLnBrk="0" hangingPunct="0">
              <a:defRPr sz="120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710FFF4-7475-4A2C-8BC0-EBA74520F4B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124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0" rIns="91202" bIns="45600" numCol="1" anchor="t" anchorCtr="0" compatLnSpc="1">
            <a:prstTxWarp prst="textNoShape">
              <a:avLst/>
            </a:prstTxWarp>
          </a:bodyPr>
          <a:lstStyle>
            <a:lvl1pPr algn="l" defTabSz="912583" eaLnBrk="0" hangingPunct="0">
              <a:defRPr sz="120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4" y="1"/>
            <a:ext cx="4306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0" rIns="91202" bIns="45600" numCol="1" anchor="t" anchorCtr="0" compatLnSpc="1">
            <a:prstTxWarp prst="textNoShape">
              <a:avLst/>
            </a:prstTxWarp>
          </a:bodyPr>
          <a:lstStyle>
            <a:lvl1pPr algn="r" defTabSz="912583" eaLnBrk="0" hangingPunct="0">
              <a:defRPr sz="120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7375" y="509588"/>
            <a:ext cx="3684588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7" y="3232153"/>
            <a:ext cx="7951788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0" rIns="91202" bIns="45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5889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0" rIns="91202" bIns="45600" numCol="1" anchor="b" anchorCtr="0" compatLnSpc="1">
            <a:prstTxWarp prst="textNoShape">
              <a:avLst/>
            </a:prstTxWarp>
          </a:bodyPr>
          <a:lstStyle>
            <a:lvl1pPr algn="l" defTabSz="912583" eaLnBrk="0" hangingPunct="0">
              <a:defRPr sz="120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4" y="6465889"/>
            <a:ext cx="4306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0" rIns="91202" bIns="45600" numCol="1" anchor="b" anchorCtr="0" compatLnSpc="1">
            <a:prstTxWarp prst="textNoShape">
              <a:avLst/>
            </a:prstTxWarp>
          </a:bodyPr>
          <a:lstStyle>
            <a:lvl1pPr algn="r" defTabSz="912583" eaLnBrk="0" hangingPunct="0">
              <a:defRPr sz="120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572ED31-89E4-4E1D-99D2-80F8AF9C267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9751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1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tags" Target="../tags/tag15.xml"/><Relationship Id="rId11" Type="http://schemas.openxmlformats.org/officeDocument/2006/relationships/image" Target="../media/image2.emf"/><Relationship Id="rId5" Type="http://schemas.openxmlformats.org/officeDocument/2006/relationships/tags" Target="../tags/tag14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개체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9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21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312738" y="2176473"/>
            <a:ext cx="8628062" cy="4681537"/>
          </a:xfrm>
          <a:custGeom>
            <a:avLst/>
            <a:gdLst>
              <a:gd name="T0" fmla="*/ 0 w 5435"/>
              <a:gd name="T1" fmla="*/ 2147483647 h 2949"/>
              <a:gd name="T2" fmla="*/ 2147483647 w 5435"/>
              <a:gd name="T3" fmla="*/ 0 h 2949"/>
              <a:gd name="T4" fmla="*/ 2147483647 w 5435"/>
              <a:gd name="T5" fmla="*/ 2147483647 h 2949"/>
              <a:gd name="T6" fmla="*/ 2147483647 w 5435"/>
              <a:gd name="T7" fmla="*/ 2147483647 h 2949"/>
              <a:gd name="T8" fmla="*/ 0 w 5435"/>
              <a:gd name="T9" fmla="*/ 2147483647 h 29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5" h="2949">
                <a:moveTo>
                  <a:pt x="0" y="2949"/>
                </a:moveTo>
                <a:lnTo>
                  <a:pt x="966" y="0"/>
                </a:lnTo>
                <a:lnTo>
                  <a:pt x="5435" y="1456"/>
                </a:lnTo>
                <a:lnTo>
                  <a:pt x="4950" y="2949"/>
                </a:lnTo>
                <a:lnTo>
                  <a:pt x="0" y="2949"/>
                </a:lnTo>
                <a:close/>
              </a:path>
            </a:pathLst>
          </a:custGeom>
          <a:solidFill>
            <a:srgbClr val="3DB7E4"/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Arial"/>
              <a:ea typeface="윤고딕130"/>
            </a:endParaRPr>
          </a:p>
        </p:txBody>
      </p:sp>
      <p:sp>
        <p:nvSpPr>
          <p:cNvPr id="5" name="Freeform 1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840788" y="2103438"/>
            <a:ext cx="1066800" cy="3622675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2032"/>
              </a:cxn>
              <a:cxn ang="0">
                <a:pos x="661" y="224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chemeClr val="bg1"/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Arial"/>
              <a:ea typeface="윤고딕13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1373219" y="4410653"/>
            <a:ext cx="7366000" cy="430887"/>
          </a:xfrm>
          <a:ln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altLang="ko-K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374800" y="4917056"/>
            <a:ext cx="6934200" cy="369332"/>
          </a:xfrm>
          <a:prstGeom prst="rect">
            <a:avLst/>
          </a:prstGeom>
          <a:ln algn="ctr"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subtitle style</a:t>
            </a:r>
            <a:endParaRPr lang="en-US" altLang="ko-KR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4E3AC10D-7467-42E7-BCB3-AF1968222AD6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9611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4099124"/>
            <a:ext cx="84201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6AE65-C5EC-4B59-B341-8008937C2BDF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7216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1813" y="1711327"/>
            <a:ext cx="4322762" cy="209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6975" y="1711327"/>
            <a:ext cx="4324350" cy="209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4B43-110F-4577-BD80-530DE409142B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6100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292388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436211"/>
            <a:ext cx="4376738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7" y="1436211"/>
            <a:ext cx="437832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AECD-5437-4920-A0B4-E9A0E63C8437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17882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F54C-95F2-471F-A58C-BC35249C53EC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0453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C001-ED29-4B81-8836-0140919441D1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63623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1127324"/>
            <a:ext cx="3259138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2400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138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CAB5B-5E5A-4628-89E8-6139F5FE6A1B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91564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505956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6"/>
            <a:ext cx="59436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1007-2183-479C-87A5-E737B8195EDD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48529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69333" y="1711327"/>
            <a:ext cx="1661993" cy="110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0D18-FE15-4255-BE2C-FA0CA1A0A38A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02309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46551" y="360365"/>
            <a:ext cx="584775" cy="244633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872242" y="360365"/>
            <a:ext cx="1107996" cy="24463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83FE-82C8-4E0A-950A-6A0160889C4A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3745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1814" y="360364"/>
            <a:ext cx="8799512" cy="29238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531814" y="1711326"/>
            <a:ext cx="8799512" cy="184666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299A-8DDC-4F76-A3B3-74E283151D45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4507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1814" y="214290"/>
            <a:ext cx="8799512" cy="29238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63CAB86-46CF-4ABF-B8E1-AF5A15A5148B}" type="slidenum">
              <a:rPr lang="ko-KR" altLang="en-US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5" name="내용 개체 틀 44"/>
          <p:cNvSpPr>
            <a:spLocks noGrp="1"/>
          </p:cNvSpPr>
          <p:nvPr userDrawn="1">
            <p:ph idx="4294967295"/>
          </p:nvPr>
        </p:nvSpPr>
        <p:spPr>
          <a:xfrm>
            <a:off x="546034" y="1458820"/>
            <a:ext cx="8151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1400" dirty="0" smtClean="0"/>
              <a:t>Text</a:t>
            </a:r>
          </a:p>
          <a:p>
            <a:pPr lvl="2"/>
            <a:r>
              <a:rPr lang="en-US" altLang="ko-KR" sz="1400" dirty="0" smtClean="0"/>
              <a:t>Text</a:t>
            </a:r>
          </a:p>
          <a:p>
            <a:pPr lvl="3"/>
            <a:r>
              <a:rPr lang="en-US" altLang="ko-KR" sz="1400" dirty="0" smtClean="0"/>
              <a:t>Text</a:t>
            </a:r>
            <a:endParaRPr lang="ko-KR" altLang="en-US" sz="1400" dirty="0" smtClean="0"/>
          </a:p>
          <a:p>
            <a:pPr lvl="4"/>
            <a:r>
              <a:rPr lang="en-US" altLang="ko-KR" sz="1400" dirty="0" smtClean="0"/>
              <a:t>Text</a:t>
            </a:r>
          </a:p>
        </p:txBody>
      </p:sp>
      <p:sp>
        <p:nvSpPr>
          <p:cNvPr id="3" name="직사각형 2"/>
          <p:cNvSpPr/>
          <p:nvPr userDrawn="1"/>
        </p:nvSpPr>
        <p:spPr bwMode="auto">
          <a:xfrm>
            <a:off x="7642226" y="214292"/>
            <a:ext cx="2063750" cy="57177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04775" marR="0" indent="-103188" algn="r" defTabSz="93662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윤고딕1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59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윤고딕150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4513" y="1711326"/>
            <a:ext cx="87995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582251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968375" y="4659313"/>
            <a:ext cx="8667750" cy="0"/>
          </a:xfrm>
          <a:prstGeom prst="line">
            <a:avLst/>
          </a:prstGeom>
          <a:noFill/>
          <a:ln w="28575">
            <a:solidFill>
              <a:srgbClr val="1039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/>
          </a:p>
        </p:txBody>
      </p:sp>
      <p:sp>
        <p:nvSpPr>
          <p:cNvPr id="5" name="Freeform 17"/>
          <p:cNvSpPr>
            <a:spLocks/>
          </p:cNvSpPr>
          <p:nvPr/>
        </p:nvSpPr>
        <p:spPr bwMode="auto">
          <a:xfrm>
            <a:off x="8840788" y="2103438"/>
            <a:ext cx="1066800" cy="3622675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2032"/>
              </a:cxn>
              <a:cxn ang="0">
                <a:pos x="661" y="224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chemeClr val="bg1"/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8883650" y="2182815"/>
            <a:ext cx="1022350" cy="3500437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2032"/>
              </a:cxn>
              <a:cxn ang="0">
                <a:pos x="661" y="224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rgbClr val="0083CD"/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/>
          </a:p>
        </p:txBody>
      </p:sp>
      <p:pic>
        <p:nvPicPr>
          <p:cNvPr id="7" name="Picture 20" descr="중공업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6" y="0"/>
            <a:ext cx="722379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6789" y="3313113"/>
            <a:ext cx="7366000" cy="366712"/>
          </a:xfrm>
          <a:ln/>
        </p:spPr>
        <p:txBody>
          <a:bodyPr/>
          <a:lstStyle>
            <a:lvl1pPr>
              <a:defRPr sz="2400">
                <a:solidFill>
                  <a:srgbClr val="103991"/>
                </a:solidFill>
                <a:latin typeface="Arial Black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8375" y="3819525"/>
            <a:ext cx="6934200" cy="304800"/>
          </a:xfrm>
          <a:ln algn="ctr"/>
        </p:spPr>
        <p:txBody>
          <a:bodyPr/>
          <a:lstStyle>
            <a:lvl1pPr>
              <a:defRPr sz="2000">
                <a:solidFill>
                  <a:srgbClr val="103991"/>
                </a:solidFill>
                <a:latin typeface="Arial Black" pitchFamily="34" charset="0"/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8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White">
          <a:xfrm>
            <a:off x="849313" y="6304195"/>
            <a:ext cx="8786812" cy="2616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805" tIns="0" rIns="3805" bIns="0">
            <a:spAutoFit/>
          </a:bodyPr>
          <a:lstStyle/>
          <a:p>
            <a:pPr marL="212725" lvl="1" indent="-112713" algn="l" defTabSz="857250" eaLnBrk="0" hangingPunct="0"/>
            <a:r>
              <a:rPr lang="ko-KR" alt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 문서는 </a:t>
            </a:r>
            <a:r>
              <a:rPr lang="ko-KR" altLang="en-US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두산의 </a:t>
            </a:r>
            <a:r>
              <a:rPr lang="ko-KR" alt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정보자산으로</a:t>
            </a:r>
            <a:r>
              <a:rPr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승인을 받지 않은 문서의 열람</a:t>
            </a:r>
            <a:r>
              <a:rPr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수정</a:t>
            </a:r>
            <a:r>
              <a:rPr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배포</a:t>
            </a:r>
            <a:r>
              <a:rPr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복사를 금지합니다</a:t>
            </a:r>
            <a:r>
              <a:rPr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0013" lvl="1" algn="l" defTabSz="857250" eaLnBrk="0" hangingPunct="0"/>
            <a:r>
              <a:rPr kumimoji="1"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This document is the informational asset of Doosan </a:t>
            </a:r>
            <a:r>
              <a:rPr kumimoji="1" lang="en-US" altLang="ko-KR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Construction</a:t>
            </a:r>
            <a:r>
              <a:rPr kumimoji="1"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Thus, unauthorized access, revision, distribution and copying of this document are strictly prohibited. </a:t>
            </a:r>
            <a:endParaRPr lang="en-US" altLang="ko-KR" sz="8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024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5711" y="360363"/>
            <a:ext cx="8799512" cy="292388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1" hasCustomPrompt="1"/>
          </p:nvPr>
        </p:nvSpPr>
        <p:spPr>
          <a:xfrm>
            <a:off x="531814" y="3284984"/>
            <a:ext cx="8799512" cy="738664"/>
          </a:xfrm>
        </p:spPr>
        <p:txBody>
          <a:bodyPr/>
          <a:lstStyle/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4811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4099124"/>
            <a:ext cx="84201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sz="half" idx="10" hasCustomPrompt="1"/>
          </p:nvPr>
        </p:nvSpPr>
        <p:spPr>
          <a:xfrm>
            <a:off x="516787" y="1711325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264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660" y="360363"/>
            <a:ext cx="8799512" cy="292388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516787" y="1711325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91949" y="1711325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sz="half" idx="11" hasCustomPrompt="1"/>
          </p:nvPr>
        </p:nvSpPr>
        <p:spPr>
          <a:xfrm>
            <a:off x="516787" y="3035703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7" name="내용 개체 틀 3"/>
          <p:cNvSpPr>
            <a:spLocks noGrp="1"/>
          </p:cNvSpPr>
          <p:nvPr>
            <p:ph sz="half" idx="12" hasCustomPrompt="1"/>
          </p:nvPr>
        </p:nvSpPr>
        <p:spPr>
          <a:xfrm>
            <a:off x="4991949" y="3035703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3" hasCustomPrompt="1"/>
          </p:nvPr>
        </p:nvSpPr>
        <p:spPr>
          <a:xfrm>
            <a:off x="516787" y="4568289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9" name="내용 개체 틀 3"/>
          <p:cNvSpPr>
            <a:spLocks noGrp="1"/>
          </p:cNvSpPr>
          <p:nvPr>
            <p:ph sz="half" idx="14" hasCustomPrompt="1"/>
          </p:nvPr>
        </p:nvSpPr>
        <p:spPr>
          <a:xfrm>
            <a:off x="4991949" y="4568289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6564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660" y="360363"/>
            <a:ext cx="8799512" cy="292388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516787" y="1711325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91949" y="1711325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sz="half" idx="11" hasCustomPrompt="1"/>
          </p:nvPr>
        </p:nvSpPr>
        <p:spPr>
          <a:xfrm>
            <a:off x="516787" y="3035703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7" name="내용 개체 틀 3"/>
          <p:cNvSpPr>
            <a:spLocks noGrp="1"/>
          </p:cNvSpPr>
          <p:nvPr>
            <p:ph sz="half" idx="12" hasCustomPrompt="1"/>
          </p:nvPr>
        </p:nvSpPr>
        <p:spPr>
          <a:xfrm>
            <a:off x="4991949" y="3035703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3" hasCustomPrompt="1"/>
          </p:nvPr>
        </p:nvSpPr>
        <p:spPr>
          <a:xfrm>
            <a:off x="516787" y="4568289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9" name="내용 개체 틀 3"/>
          <p:cNvSpPr>
            <a:spLocks noGrp="1"/>
          </p:cNvSpPr>
          <p:nvPr>
            <p:ph sz="half" idx="14" hasCustomPrompt="1"/>
          </p:nvPr>
        </p:nvSpPr>
        <p:spPr>
          <a:xfrm>
            <a:off x="4991949" y="4568289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11" name="내용 개체 틀 2"/>
          <p:cNvSpPr>
            <a:spLocks noGrp="1"/>
          </p:cNvSpPr>
          <p:nvPr>
            <p:ph sz="half" idx="15" hasCustomPrompt="1"/>
          </p:nvPr>
        </p:nvSpPr>
        <p:spPr>
          <a:xfrm>
            <a:off x="516787" y="5455393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12" name="내용 개체 틀 3"/>
          <p:cNvSpPr>
            <a:spLocks noGrp="1"/>
          </p:cNvSpPr>
          <p:nvPr>
            <p:ph sz="half" idx="16" hasCustomPrompt="1"/>
          </p:nvPr>
        </p:nvSpPr>
        <p:spPr>
          <a:xfrm>
            <a:off x="4991949" y="5455393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2550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/>
          </p:cNvSpPr>
          <p:nvPr/>
        </p:nvSpPr>
        <p:spPr bwMode="auto">
          <a:xfrm>
            <a:off x="8840788" y="2103438"/>
            <a:ext cx="1066800" cy="3622675"/>
          </a:xfrm>
          <a:custGeom>
            <a:avLst/>
            <a:gdLst>
              <a:gd name="T0" fmla="*/ 2147483647 w 661"/>
              <a:gd name="T1" fmla="*/ 0 h 2245"/>
              <a:gd name="T2" fmla="*/ 0 w 661"/>
              <a:gd name="T3" fmla="*/ 2147483647 h 2245"/>
              <a:gd name="T4" fmla="*/ 2147483647 w 661"/>
              <a:gd name="T5" fmla="*/ 2147483647 h 22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latinLnBrk="1"/>
            <a:endParaRPr kumimoji="1" lang="ko-KR" altLang="en-US" sz="1200">
              <a:latin typeface="윤고딕130" pitchFamily="18" charset="-127"/>
              <a:ea typeface="윤고딕130"/>
            </a:endParaRPr>
          </a:p>
        </p:txBody>
      </p:sp>
      <p:grpSp>
        <p:nvGrpSpPr>
          <p:cNvPr id="2" name="Group 49"/>
          <p:cNvGrpSpPr>
            <a:grpSpLocks/>
          </p:cNvGrpSpPr>
          <p:nvPr userDrawn="1"/>
        </p:nvGrpSpPr>
        <p:grpSpPr bwMode="auto">
          <a:xfrm>
            <a:off x="979493" y="363645"/>
            <a:ext cx="1492251" cy="695325"/>
            <a:chOff x="617" y="229"/>
            <a:chExt cx="940" cy="438"/>
          </a:xfrm>
        </p:grpSpPr>
        <p:sp>
          <p:nvSpPr>
            <p:cNvPr id="8" name="Freeform 50"/>
            <p:cNvSpPr>
              <a:spLocks/>
            </p:cNvSpPr>
            <p:nvPr userDrawn="1"/>
          </p:nvSpPr>
          <p:spPr bwMode="auto">
            <a:xfrm>
              <a:off x="617" y="229"/>
              <a:ext cx="395" cy="394"/>
            </a:xfrm>
            <a:custGeom>
              <a:avLst/>
              <a:gdLst>
                <a:gd name="T0" fmla="*/ 0 w 395"/>
                <a:gd name="T1" fmla="*/ 297 h 394"/>
                <a:gd name="T2" fmla="*/ 97 w 395"/>
                <a:gd name="T3" fmla="*/ 0 h 394"/>
                <a:gd name="T4" fmla="*/ 395 w 395"/>
                <a:gd name="T5" fmla="*/ 96 h 394"/>
                <a:gd name="T6" fmla="*/ 298 w 395"/>
                <a:gd name="T7" fmla="*/ 394 h 394"/>
                <a:gd name="T8" fmla="*/ 0 w 395"/>
                <a:gd name="T9" fmla="*/ 297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5" h="394">
                  <a:moveTo>
                    <a:pt x="0" y="297"/>
                  </a:moveTo>
                  <a:lnTo>
                    <a:pt x="97" y="0"/>
                  </a:lnTo>
                  <a:lnTo>
                    <a:pt x="395" y="96"/>
                  </a:lnTo>
                  <a:lnTo>
                    <a:pt x="298" y="394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0F238C"/>
            </a:solidFill>
            <a:ln w="0">
              <a:solidFill>
                <a:srgbClr val="0F23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latinLnBrk="1"/>
              <a:endParaRPr kumimoji="1" lang="ko-KR" altLang="en-US" sz="1200">
                <a:latin typeface="윤고딕130" pitchFamily="18" charset="-127"/>
                <a:ea typeface="윤고딕130"/>
              </a:endParaRPr>
            </a:p>
          </p:txBody>
        </p:sp>
        <p:sp>
          <p:nvSpPr>
            <p:cNvPr id="9" name="Freeform 51"/>
            <p:cNvSpPr>
              <a:spLocks/>
            </p:cNvSpPr>
            <p:nvPr userDrawn="1"/>
          </p:nvSpPr>
          <p:spPr bwMode="auto">
            <a:xfrm>
              <a:off x="913" y="331"/>
              <a:ext cx="337" cy="336"/>
            </a:xfrm>
            <a:custGeom>
              <a:avLst/>
              <a:gdLst>
                <a:gd name="T0" fmla="*/ 24 w 337"/>
                <a:gd name="T1" fmla="*/ 336 h 336"/>
                <a:gd name="T2" fmla="*/ 0 w 337"/>
                <a:gd name="T3" fmla="*/ 24 h 336"/>
                <a:gd name="T4" fmla="*/ 315 w 337"/>
                <a:gd name="T5" fmla="*/ 0 h 336"/>
                <a:gd name="T6" fmla="*/ 337 w 337"/>
                <a:gd name="T7" fmla="*/ 314 h 336"/>
                <a:gd name="T8" fmla="*/ 24 w 337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7" h="336">
                  <a:moveTo>
                    <a:pt x="24" y="336"/>
                  </a:moveTo>
                  <a:lnTo>
                    <a:pt x="0" y="24"/>
                  </a:lnTo>
                  <a:lnTo>
                    <a:pt x="315" y="0"/>
                  </a:lnTo>
                  <a:lnTo>
                    <a:pt x="337" y="314"/>
                  </a:lnTo>
                  <a:lnTo>
                    <a:pt x="24" y="336"/>
                  </a:lnTo>
                  <a:close/>
                </a:path>
              </a:pathLst>
            </a:custGeom>
            <a:solidFill>
              <a:srgbClr val="0189B4"/>
            </a:solidFill>
            <a:ln w="0">
              <a:solidFill>
                <a:srgbClr val="0189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latinLnBrk="1"/>
              <a:endParaRPr kumimoji="1" lang="ko-KR" altLang="en-US" sz="1200">
                <a:latin typeface="윤고딕130" pitchFamily="18" charset="-127"/>
                <a:ea typeface="윤고딕130"/>
              </a:endParaRPr>
            </a:p>
          </p:txBody>
        </p:sp>
        <p:sp>
          <p:nvSpPr>
            <p:cNvPr id="10" name="Freeform 52"/>
            <p:cNvSpPr>
              <a:spLocks/>
            </p:cNvSpPr>
            <p:nvPr userDrawn="1"/>
          </p:nvSpPr>
          <p:spPr bwMode="auto">
            <a:xfrm>
              <a:off x="1211" y="298"/>
              <a:ext cx="346" cy="347"/>
            </a:xfrm>
            <a:custGeom>
              <a:avLst/>
              <a:gdLst>
                <a:gd name="T0" fmla="*/ 0 w 346"/>
                <a:gd name="T1" fmla="*/ 312 h 347"/>
                <a:gd name="T2" fmla="*/ 35 w 346"/>
                <a:gd name="T3" fmla="*/ 0 h 347"/>
                <a:gd name="T4" fmla="*/ 346 w 346"/>
                <a:gd name="T5" fmla="*/ 35 h 347"/>
                <a:gd name="T6" fmla="*/ 311 w 346"/>
                <a:gd name="T7" fmla="*/ 347 h 347"/>
                <a:gd name="T8" fmla="*/ 0 w 346"/>
                <a:gd name="T9" fmla="*/ 312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6" h="347">
                  <a:moveTo>
                    <a:pt x="0" y="312"/>
                  </a:moveTo>
                  <a:lnTo>
                    <a:pt x="35" y="0"/>
                  </a:lnTo>
                  <a:lnTo>
                    <a:pt x="346" y="35"/>
                  </a:lnTo>
                  <a:lnTo>
                    <a:pt x="311" y="347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019069"/>
            </a:solidFill>
            <a:ln w="0">
              <a:solidFill>
                <a:srgbClr val="01906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latinLnBrk="1"/>
              <a:endParaRPr kumimoji="1" lang="ko-KR" altLang="en-US" sz="1200">
                <a:latin typeface="윤고딕130" pitchFamily="18" charset="-127"/>
                <a:ea typeface="윤고딕130"/>
              </a:endParaRPr>
            </a:p>
          </p:txBody>
        </p:sp>
        <p:sp>
          <p:nvSpPr>
            <p:cNvPr id="11" name="Freeform 53"/>
            <p:cNvSpPr>
              <a:spLocks noEditPoints="1"/>
            </p:cNvSpPr>
            <p:nvPr userDrawn="1"/>
          </p:nvSpPr>
          <p:spPr bwMode="auto">
            <a:xfrm>
              <a:off x="655" y="398"/>
              <a:ext cx="157" cy="114"/>
            </a:xfrm>
            <a:custGeom>
              <a:avLst/>
              <a:gdLst>
                <a:gd name="T0" fmla="*/ 40 w 157"/>
                <a:gd name="T1" fmla="*/ 0 h 114"/>
                <a:gd name="T2" fmla="*/ 112 w 157"/>
                <a:gd name="T3" fmla="*/ 0 h 114"/>
                <a:gd name="T4" fmla="*/ 112 w 157"/>
                <a:gd name="T5" fmla="*/ 0 h 114"/>
                <a:gd name="T6" fmla="*/ 130 w 157"/>
                <a:gd name="T7" fmla="*/ 2 h 114"/>
                <a:gd name="T8" fmla="*/ 143 w 157"/>
                <a:gd name="T9" fmla="*/ 6 h 114"/>
                <a:gd name="T10" fmla="*/ 150 w 157"/>
                <a:gd name="T11" fmla="*/ 11 h 114"/>
                <a:gd name="T12" fmla="*/ 156 w 157"/>
                <a:gd name="T13" fmla="*/ 19 h 114"/>
                <a:gd name="T14" fmla="*/ 157 w 157"/>
                <a:gd name="T15" fmla="*/ 26 h 114"/>
                <a:gd name="T16" fmla="*/ 156 w 157"/>
                <a:gd name="T17" fmla="*/ 35 h 114"/>
                <a:gd name="T18" fmla="*/ 150 w 157"/>
                <a:gd name="T19" fmla="*/ 57 h 114"/>
                <a:gd name="T20" fmla="*/ 150 w 157"/>
                <a:gd name="T21" fmla="*/ 57 h 114"/>
                <a:gd name="T22" fmla="*/ 141 w 157"/>
                <a:gd name="T23" fmla="*/ 79 h 114"/>
                <a:gd name="T24" fmla="*/ 135 w 157"/>
                <a:gd name="T25" fmla="*/ 88 h 114"/>
                <a:gd name="T26" fmla="*/ 128 w 157"/>
                <a:gd name="T27" fmla="*/ 95 h 114"/>
                <a:gd name="T28" fmla="*/ 119 w 157"/>
                <a:gd name="T29" fmla="*/ 103 h 114"/>
                <a:gd name="T30" fmla="*/ 106 w 157"/>
                <a:gd name="T31" fmla="*/ 108 h 114"/>
                <a:gd name="T32" fmla="*/ 90 w 157"/>
                <a:gd name="T33" fmla="*/ 112 h 114"/>
                <a:gd name="T34" fmla="*/ 71 w 157"/>
                <a:gd name="T35" fmla="*/ 114 h 114"/>
                <a:gd name="T36" fmla="*/ 0 w 157"/>
                <a:gd name="T37" fmla="*/ 114 h 114"/>
                <a:gd name="T38" fmla="*/ 40 w 157"/>
                <a:gd name="T39" fmla="*/ 0 h 114"/>
                <a:gd name="T40" fmla="*/ 57 w 157"/>
                <a:gd name="T41" fmla="*/ 92 h 114"/>
                <a:gd name="T42" fmla="*/ 66 w 157"/>
                <a:gd name="T43" fmla="*/ 92 h 114"/>
                <a:gd name="T44" fmla="*/ 66 w 157"/>
                <a:gd name="T45" fmla="*/ 92 h 114"/>
                <a:gd name="T46" fmla="*/ 79 w 157"/>
                <a:gd name="T47" fmla="*/ 92 h 114"/>
                <a:gd name="T48" fmla="*/ 82 w 157"/>
                <a:gd name="T49" fmla="*/ 90 h 114"/>
                <a:gd name="T50" fmla="*/ 86 w 157"/>
                <a:gd name="T51" fmla="*/ 86 h 114"/>
                <a:gd name="T52" fmla="*/ 93 w 157"/>
                <a:gd name="T53" fmla="*/ 75 h 114"/>
                <a:gd name="T54" fmla="*/ 101 w 157"/>
                <a:gd name="T55" fmla="*/ 57 h 114"/>
                <a:gd name="T56" fmla="*/ 101 w 157"/>
                <a:gd name="T57" fmla="*/ 57 h 114"/>
                <a:gd name="T58" fmla="*/ 106 w 157"/>
                <a:gd name="T59" fmla="*/ 39 h 114"/>
                <a:gd name="T60" fmla="*/ 106 w 157"/>
                <a:gd name="T61" fmla="*/ 33 h 114"/>
                <a:gd name="T62" fmla="*/ 106 w 157"/>
                <a:gd name="T63" fmla="*/ 28 h 114"/>
                <a:gd name="T64" fmla="*/ 104 w 157"/>
                <a:gd name="T65" fmla="*/ 26 h 114"/>
                <a:gd name="T66" fmla="*/ 103 w 157"/>
                <a:gd name="T67" fmla="*/ 24 h 114"/>
                <a:gd name="T68" fmla="*/ 92 w 157"/>
                <a:gd name="T69" fmla="*/ 22 h 114"/>
                <a:gd name="T70" fmla="*/ 81 w 157"/>
                <a:gd name="T71" fmla="*/ 22 h 114"/>
                <a:gd name="T72" fmla="*/ 57 w 157"/>
                <a:gd name="T73" fmla="*/ 92 h 1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7" h="114">
                  <a:moveTo>
                    <a:pt x="40" y="0"/>
                  </a:moveTo>
                  <a:lnTo>
                    <a:pt x="112" y="0"/>
                  </a:lnTo>
                  <a:lnTo>
                    <a:pt x="130" y="2"/>
                  </a:lnTo>
                  <a:lnTo>
                    <a:pt x="143" y="6"/>
                  </a:lnTo>
                  <a:lnTo>
                    <a:pt x="150" y="11"/>
                  </a:lnTo>
                  <a:lnTo>
                    <a:pt x="156" y="19"/>
                  </a:lnTo>
                  <a:lnTo>
                    <a:pt x="157" y="26"/>
                  </a:lnTo>
                  <a:lnTo>
                    <a:pt x="156" y="35"/>
                  </a:lnTo>
                  <a:lnTo>
                    <a:pt x="150" y="57"/>
                  </a:lnTo>
                  <a:lnTo>
                    <a:pt x="141" y="79"/>
                  </a:lnTo>
                  <a:lnTo>
                    <a:pt x="135" y="88"/>
                  </a:lnTo>
                  <a:lnTo>
                    <a:pt x="128" y="95"/>
                  </a:lnTo>
                  <a:lnTo>
                    <a:pt x="119" y="103"/>
                  </a:lnTo>
                  <a:lnTo>
                    <a:pt x="106" y="108"/>
                  </a:lnTo>
                  <a:lnTo>
                    <a:pt x="90" y="112"/>
                  </a:lnTo>
                  <a:lnTo>
                    <a:pt x="71" y="114"/>
                  </a:lnTo>
                  <a:lnTo>
                    <a:pt x="0" y="114"/>
                  </a:lnTo>
                  <a:lnTo>
                    <a:pt x="40" y="0"/>
                  </a:lnTo>
                  <a:close/>
                  <a:moveTo>
                    <a:pt x="57" y="92"/>
                  </a:moveTo>
                  <a:lnTo>
                    <a:pt x="66" y="92"/>
                  </a:lnTo>
                  <a:lnTo>
                    <a:pt x="79" y="92"/>
                  </a:lnTo>
                  <a:lnTo>
                    <a:pt x="82" y="90"/>
                  </a:lnTo>
                  <a:lnTo>
                    <a:pt x="86" y="86"/>
                  </a:lnTo>
                  <a:lnTo>
                    <a:pt x="93" y="75"/>
                  </a:lnTo>
                  <a:lnTo>
                    <a:pt x="101" y="57"/>
                  </a:lnTo>
                  <a:lnTo>
                    <a:pt x="106" y="39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4" y="26"/>
                  </a:lnTo>
                  <a:lnTo>
                    <a:pt x="103" y="24"/>
                  </a:lnTo>
                  <a:lnTo>
                    <a:pt x="92" y="22"/>
                  </a:lnTo>
                  <a:lnTo>
                    <a:pt x="81" y="22"/>
                  </a:lnTo>
                  <a:lnTo>
                    <a:pt x="57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latinLnBrk="1"/>
              <a:endParaRPr kumimoji="1" lang="ko-KR" altLang="en-US" sz="1200">
                <a:latin typeface="윤고딕130" pitchFamily="18" charset="-127"/>
                <a:ea typeface="윤고딕130"/>
              </a:endParaRPr>
            </a:p>
          </p:txBody>
        </p:sp>
        <p:sp>
          <p:nvSpPr>
            <p:cNvPr id="12" name="Freeform 54"/>
            <p:cNvSpPr>
              <a:spLocks noEditPoints="1"/>
            </p:cNvSpPr>
            <p:nvPr userDrawn="1"/>
          </p:nvSpPr>
          <p:spPr bwMode="auto">
            <a:xfrm>
              <a:off x="807" y="397"/>
              <a:ext cx="144" cy="116"/>
            </a:xfrm>
            <a:custGeom>
              <a:avLst/>
              <a:gdLst>
                <a:gd name="T0" fmla="*/ 93 w 144"/>
                <a:gd name="T1" fmla="*/ 0 h 116"/>
                <a:gd name="T2" fmla="*/ 122 w 144"/>
                <a:gd name="T3" fmla="*/ 3 h 116"/>
                <a:gd name="T4" fmla="*/ 141 w 144"/>
                <a:gd name="T5" fmla="*/ 14 h 116"/>
                <a:gd name="T6" fmla="*/ 144 w 144"/>
                <a:gd name="T7" fmla="*/ 31 h 116"/>
                <a:gd name="T8" fmla="*/ 139 w 144"/>
                <a:gd name="T9" fmla="*/ 58 h 116"/>
                <a:gd name="T10" fmla="*/ 133 w 144"/>
                <a:gd name="T11" fmla="*/ 73 h 116"/>
                <a:gd name="T12" fmla="*/ 117 w 144"/>
                <a:gd name="T13" fmla="*/ 94 h 116"/>
                <a:gd name="T14" fmla="*/ 97 w 144"/>
                <a:gd name="T15" fmla="*/ 109 h 116"/>
                <a:gd name="T16" fmla="*/ 69 w 144"/>
                <a:gd name="T17" fmla="*/ 116 h 116"/>
                <a:gd name="T18" fmla="*/ 51 w 144"/>
                <a:gd name="T19" fmla="*/ 116 h 116"/>
                <a:gd name="T20" fmla="*/ 22 w 144"/>
                <a:gd name="T21" fmla="*/ 113 h 116"/>
                <a:gd name="T22" fmla="*/ 4 w 144"/>
                <a:gd name="T23" fmla="*/ 104 h 116"/>
                <a:gd name="T24" fmla="*/ 0 w 144"/>
                <a:gd name="T25" fmla="*/ 85 h 116"/>
                <a:gd name="T26" fmla="*/ 5 w 144"/>
                <a:gd name="T27" fmla="*/ 58 h 116"/>
                <a:gd name="T28" fmla="*/ 11 w 144"/>
                <a:gd name="T29" fmla="*/ 43 h 116"/>
                <a:gd name="T30" fmla="*/ 26 w 144"/>
                <a:gd name="T31" fmla="*/ 21 h 116"/>
                <a:gd name="T32" fmla="*/ 47 w 144"/>
                <a:gd name="T33" fmla="*/ 7 h 116"/>
                <a:gd name="T34" fmla="*/ 75 w 144"/>
                <a:gd name="T35" fmla="*/ 1 h 116"/>
                <a:gd name="T36" fmla="*/ 93 w 144"/>
                <a:gd name="T37" fmla="*/ 0 h 116"/>
                <a:gd name="T38" fmla="*/ 58 w 144"/>
                <a:gd name="T39" fmla="*/ 96 h 116"/>
                <a:gd name="T40" fmla="*/ 68 w 144"/>
                <a:gd name="T41" fmla="*/ 94 h 116"/>
                <a:gd name="T42" fmla="*/ 75 w 144"/>
                <a:gd name="T43" fmla="*/ 89 h 116"/>
                <a:gd name="T44" fmla="*/ 88 w 144"/>
                <a:gd name="T45" fmla="*/ 58 h 116"/>
                <a:gd name="T46" fmla="*/ 95 w 144"/>
                <a:gd name="T47" fmla="*/ 40 h 116"/>
                <a:gd name="T48" fmla="*/ 95 w 144"/>
                <a:gd name="T49" fmla="*/ 23 h 116"/>
                <a:gd name="T50" fmla="*/ 91 w 144"/>
                <a:gd name="T51" fmla="*/ 20 h 116"/>
                <a:gd name="T52" fmla="*/ 86 w 144"/>
                <a:gd name="T53" fmla="*/ 20 h 116"/>
                <a:gd name="T54" fmla="*/ 77 w 144"/>
                <a:gd name="T55" fmla="*/ 21 h 116"/>
                <a:gd name="T56" fmla="*/ 69 w 144"/>
                <a:gd name="T57" fmla="*/ 27 h 116"/>
                <a:gd name="T58" fmla="*/ 55 w 144"/>
                <a:gd name="T59" fmla="*/ 58 h 116"/>
                <a:gd name="T60" fmla="*/ 49 w 144"/>
                <a:gd name="T61" fmla="*/ 76 h 116"/>
                <a:gd name="T62" fmla="*/ 47 w 144"/>
                <a:gd name="T63" fmla="*/ 93 h 116"/>
                <a:gd name="T64" fmla="*/ 53 w 144"/>
                <a:gd name="T65" fmla="*/ 96 h 116"/>
                <a:gd name="T66" fmla="*/ 58 w 144"/>
                <a:gd name="T67" fmla="*/ 96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4" h="116">
                  <a:moveTo>
                    <a:pt x="93" y="0"/>
                  </a:moveTo>
                  <a:lnTo>
                    <a:pt x="93" y="0"/>
                  </a:lnTo>
                  <a:lnTo>
                    <a:pt x="110" y="1"/>
                  </a:lnTo>
                  <a:lnTo>
                    <a:pt x="122" y="3"/>
                  </a:lnTo>
                  <a:lnTo>
                    <a:pt x="133" y="7"/>
                  </a:lnTo>
                  <a:lnTo>
                    <a:pt x="141" y="14"/>
                  </a:lnTo>
                  <a:lnTo>
                    <a:pt x="144" y="21"/>
                  </a:lnTo>
                  <a:lnTo>
                    <a:pt x="144" y="31"/>
                  </a:lnTo>
                  <a:lnTo>
                    <a:pt x="143" y="43"/>
                  </a:lnTo>
                  <a:lnTo>
                    <a:pt x="139" y="58"/>
                  </a:lnTo>
                  <a:lnTo>
                    <a:pt x="133" y="73"/>
                  </a:lnTo>
                  <a:lnTo>
                    <a:pt x="126" y="85"/>
                  </a:lnTo>
                  <a:lnTo>
                    <a:pt x="117" y="94"/>
                  </a:lnTo>
                  <a:lnTo>
                    <a:pt x="108" y="104"/>
                  </a:lnTo>
                  <a:lnTo>
                    <a:pt x="97" y="109"/>
                  </a:lnTo>
                  <a:lnTo>
                    <a:pt x="84" y="113"/>
                  </a:lnTo>
                  <a:lnTo>
                    <a:pt x="69" y="116"/>
                  </a:lnTo>
                  <a:lnTo>
                    <a:pt x="51" y="116"/>
                  </a:lnTo>
                  <a:lnTo>
                    <a:pt x="35" y="116"/>
                  </a:lnTo>
                  <a:lnTo>
                    <a:pt x="22" y="113"/>
                  </a:lnTo>
                  <a:lnTo>
                    <a:pt x="11" y="109"/>
                  </a:lnTo>
                  <a:lnTo>
                    <a:pt x="4" y="104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5" y="58"/>
                  </a:lnTo>
                  <a:lnTo>
                    <a:pt x="11" y="43"/>
                  </a:lnTo>
                  <a:lnTo>
                    <a:pt x="18" y="31"/>
                  </a:lnTo>
                  <a:lnTo>
                    <a:pt x="26" y="21"/>
                  </a:lnTo>
                  <a:lnTo>
                    <a:pt x="36" y="14"/>
                  </a:lnTo>
                  <a:lnTo>
                    <a:pt x="47" y="7"/>
                  </a:lnTo>
                  <a:lnTo>
                    <a:pt x="60" y="3"/>
                  </a:lnTo>
                  <a:lnTo>
                    <a:pt x="75" y="1"/>
                  </a:lnTo>
                  <a:lnTo>
                    <a:pt x="93" y="0"/>
                  </a:lnTo>
                  <a:close/>
                  <a:moveTo>
                    <a:pt x="58" y="96"/>
                  </a:moveTo>
                  <a:lnTo>
                    <a:pt x="58" y="96"/>
                  </a:lnTo>
                  <a:lnTo>
                    <a:pt x="64" y="96"/>
                  </a:lnTo>
                  <a:lnTo>
                    <a:pt x="68" y="94"/>
                  </a:lnTo>
                  <a:lnTo>
                    <a:pt x="71" y="93"/>
                  </a:lnTo>
                  <a:lnTo>
                    <a:pt x="75" y="89"/>
                  </a:lnTo>
                  <a:lnTo>
                    <a:pt x="82" y="76"/>
                  </a:lnTo>
                  <a:lnTo>
                    <a:pt x="88" y="58"/>
                  </a:lnTo>
                  <a:lnTo>
                    <a:pt x="95" y="40"/>
                  </a:lnTo>
                  <a:lnTo>
                    <a:pt x="97" y="27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20"/>
                  </a:lnTo>
                  <a:lnTo>
                    <a:pt x="80" y="20"/>
                  </a:lnTo>
                  <a:lnTo>
                    <a:pt x="77" y="21"/>
                  </a:lnTo>
                  <a:lnTo>
                    <a:pt x="73" y="23"/>
                  </a:lnTo>
                  <a:lnTo>
                    <a:pt x="69" y="27"/>
                  </a:lnTo>
                  <a:lnTo>
                    <a:pt x="62" y="40"/>
                  </a:lnTo>
                  <a:lnTo>
                    <a:pt x="55" y="58"/>
                  </a:lnTo>
                  <a:lnTo>
                    <a:pt x="49" y="76"/>
                  </a:lnTo>
                  <a:lnTo>
                    <a:pt x="47" y="89"/>
                  </a:lnTo>
                  <a:lnTo>
                    <a:pt x="47" y="93"/>
                  </a:lnTo>
                  <a:lnTo>
                    <a:pt x="49" y="94"/>
                  </a:lnTo>
                  <a:lnTo>
                    <a:pt x="53" y="96"/>
                  </a:lnTo>
                  <a:lnTo>
                    <a:pt x="5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latinLnBrk="1"/>
              <a:endParaRPr kumimoji="1" lang="ko-KR" altLang="en-US" sz="1200">
                <a:latin typeface="윤고딕130" pitchFamily="18" charset="-127"/>
                <a:ea typeface="윤고딕130"/>
              </a:endParaRPr>
            </a:p>
          </p:txBody>
        </p:sp>
        <p:sp>
          <p:nvSpPr>
            <p:cNvPr id="13" name="Freeform 55"/>
            <p:cNvSpPr>
              <a:spLocks noEditPoints="1"/>
            </p:cNvSpPr>
            <p:nvPr userDrawn="1"/>
          </p:nvSpPr>
          <p:spPr bwMode="auto">
            <a:xfrm>
              <a:off x="948" y="397"/>
              <a:ext cx="144" cy="116"/>
            </a:xfrm>
            <a:custGeom>
              <a:avLst/>
              <a:gdLst>
                <a:gd name="T0" fmla="*/ 93 w 144"/>
                <a:gd name="T1" fmla="*/ 0 h 116"/>
                <a:gd name="T2" fmla="*/ 122 w 144"/>
                <a:gd name="T3" fmla="*/ 3 h 116"/>
                <a:gd name="T4" fmla="*/ 141 w 144"/>
                <a:gd name="T5" fmla="*/ 14 h 116"/>
                <a:gd name="T6" fmla="*/ 144 w 144"/>
                <a:gd name="T7" fmla="*/ 31 h 116"/>
                <a:gd name="T8" fmla="*/ 139 w 144"/>
                <a:gd name="T9" fmla="*/ 58 h 116"/>
                <a:gd name="T10" fmla="*/ 133 w 144"/>
                <a:gd name="T11" fmla="*/ 73 h 116"/>
                <a:gd name="T12" fmla="*/ 117 w 144"/>
                <a:gd name="T13" fmla="*/ 94 h 116"/>
                <a:gd name="T14" fmla="*/ 97 w 144"/>
                <a:gd name="T15" fmla="*/ 109 h 116"/>
                <a:gd name="T16" fmla="*/ 69 w 144"/>
                <a:gd name="T17" fmla="*/ 116 h 116"/>
                <a:gd name="T18" fmla="*/ 51 w 144"/>
                <a:gd name="T19" fmla="*/ 116 h 116"/>
                <a:gd name="T20" fmla="*/ 22 w 144"/>
                <a:gd name="T21" fmla="*/ 113 h 116"/>
                <a:gd name="T22" fmla="*/ 3 w 144"/>
                <a:gd name="T23" fmla="*/ 104 h 116"/>
                <a:gd name="T24" fmla="*/ 0 w 144"/>
                <a:gd name="T25" fmla="*/ 85 h 116"/>
                <a:gd name="T26" fmla="*/ 5 w 144"/>
                <a:gd name="T27" fmla="*/ 58 h 116"/>
                <a:gd name="T28" fmla="*/ 11 w 144"/>
                <a:gd name="T29" fmla="*/ 43 h 116"/>
                <a:gd name="T30" fmla="*/ 25 w 144"/>
                <a:gd name="T31" fmla="*/ 21 h 116"/>
                <a:gd name="T32" fmla="*/ 47 w 144"/>
                <a:gd name="T33" fmla="*/ 7 h 116"/>
                <a:gd name="T34" fmla="*/ 75 w 144"/>
                <a:gd name="T35" fmla="*/ 1 h 116"/>
                <a:gd name="T36" fmla="*/ 93 w 144"/>
                <a:gd name="T37" fmla="*/ 0 h 116"/>
                <a:gd name="T38" fmla="*/ 58 w 144"/>
                <a:gd name="T39" fmla="*/ 96 h 116"/>
                <a:gd name="T40" fmla="*/ 67 w 144"/>
                <a:gd name="T41" fmla="*/ 94 h 116"/>
                <a:gd name="T42" fmla="*/ 75 w 144"/>
                <a:gd name="T43" fmla="*/ 89 h 116"/>
                <a:gd name="T44" fmla="*/ 88 w 144"/>
                <a:gd name="T45" fmla="*/ 58 h 116"/>
                <a:gd name="T46" fmla="*/ 95 w 144"/>
                <a:gd name="T47" fmla="*/ 40 h 116"/>
                <a:gd name="T48" fmla="*/ 95 w 144"/>
                <a:gd name="T49" fmla="*/ 23 h 116"/>
                <a:gd name="T50" fmla="*/ 91 w 144"/>
                <a:gd name="T51" fmla="*/ 20 h 116"/>
                <a:gd name="T52" fmla="*/ 86 w 144"/>
                <a:gd name="T53" fmla="*/ 20 h 116"/>
                <a:gd name="T54" fmla="*/ 77 w 144"/>
                <a:gd name="T55" fmla="*/ 21 h 116"/>
                <a:gd name="T56" fmla="*/ 69 w 144"/>
                <a:gd name="T57" fmla="*/ 27 h 116"/>
                <a:gd name="T58" fmla="*/ 55 w 144"/>
                <a:gd name="T59" fmla="*/ 58 h 116"/>
                <a:gd name="T60" fmla="*/ 49 w 144"/>
                <a:gd name="T61" fmla="*/ 76 h 116"/>
                <a:gd name="T62" fmla="*/ 47 w 144"/>
                <a:gd name="T63" fmla="*/ 93 h 116"/>
                <a:gd name="T64" fmla="*/ 53 w 144"/>
                <a:gd name="T65" fmla="*/ 96 h 116"/>
                <a:gd name="T66" fmla="*/ 58 w 144"/>
                <a:gd name="T67" fmla="*/ 96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4" h="116">
                  <a:moveTo>
                    <a:pt x="93" y="0"/>
                  </a:moveTo>
                  <a:lnTo>
                    <a:pt x="93" y="0"/>
                  </a:lnTo>
                  <a:lnTo>
                    <a:pt x="109" y="1"/>
                  </a:lnTo>
                  <a:lnTo>
                    <a:pt x="122" y="3"/>
                  </a:lnTo>
                  <a:lnTo>
                    <a:pt x="133" y="7"/>
                  </a:lnTo>
                  <a:lnTo>
                    <a:pt x="141" y="14"/>
                  </a:lnTo>
                  <a:lnTo>
                    <a:pt x="144" y="21"/>
                  </a:lnTo>
                  <a:lnTo>
                    <a:pt x="144" y="31"/>
                  </a:lnTo>
                  <a:lnTo>
                    <a:pt x="142" y="43"/>
                  </a:lnTo>
                  <a:lnTo>
                    <a:pt x="139" y="58"/>
                  </a:lnTo>
                  <a:lnTo>
                    <a:pt x="133" y="73"/>
                  </a:lnTo>
                  <a:lnTo>
                    <a:pt x="126" y="85"/>
                  </a:lnTo>
                  <a:lnTo>
                    <a:pt x="117" y="94"/>
                  </a:lnTo>
                  <a:lnTo>
                    <a:pt x="108" y="104"/>
                  </a:lnTo>
                  <a:lnTo>
                    <a:pt x="97" y="109"/>
                  </a:lnTo>
                  <a:lnTo>
                    <a:pt x="84" y="113"/>
                  </a:lnTo>
                  <a:lnTo>
                    <a:pt x="69" y="116"/>
                  </a:lnTo>
                  <a:lnTo>
                    <a:pt x="51" y="116"/>
                  </a:lnTo>
                  <a:lnTo>
                    <a:pt x="35" y="116"/>
                  </a:lnTo>
                  <a:lnTo>
                    <a:pt x="22" y="113"/>
                  </a:lnTo>
                  <a:lnTo>
                    <a:pt x="11" y="109"/>
                  </a:lnTo>
                  <a:lnTo>
                    <a:pt x="3" y="104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5" y="58"/>
                  </a:lnTo>
                  <a:lnTo>
                    <a:pt x="11" y="43"/>
                  </a:lnTo>
                  <a:lnTo>
                    <a:pt x="18" y="31"/>
                  </a:lnTo>
                  <a:lnTo>
                    <a:pt x="25" y="21"/>
                  </a:lnTo>
                  <a:lnTo>
                    <a:pt x="36" y="14"/>
                  </a:lnTo>
                  <a:lnTo>
                    <a:pt x="47" y="7"/>
                  </a:lnTo>
                  <a:lnTo>
                    <a:pt x="60" y="3"/>
                  </a:lnTo>
                  <a:lnTo>
                    <a:pt x="75" y="1"/>
                  </a:lnTo>
                  <a:lnTo>
                    <a:pt x="93" y="0"/>
                  </a:lnTo>
                  <a:close/>
                  <a:moveTo>
                    <a:pt x="58" y="96"/>
                  </a:moveTo>
                  <a:lnTo>
                    <a:pt x="58" y="96"/>
                  </a:lnTo>
                  <a:lnTo>
                    <a:pt x="64" y="96"/>
                  </a:lnTo>
                  <a:lnTo>
                    <a:pt x="67" y="94"/>
                  </a:lnTo>
                  <a:lnTo>
                    <a:pt x="71" y="93"/>
                  </a:lnTo>
                  <a:lnTo>
                    <a:pt x="75" y="89"/>
                  </a:lnTo>
                  <a:lnTo>
                    <a:pt x="82" y="76"/>
                  </a:lnTo>
                  <a:lnTo>
                    <a:pt x="88" y="58"/>
                  </a:lnTo>
                  <a:lnTo>
                    <a:pt x="95" y="40"/>
                  </a:lnTo>
                  <a:lnTo>
                    <a:pt x="97" y="27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20"/>
                  </a:lnTo>
                  <a:lnTo>
                    <a:pt x="80" y="20"/>
                  </a:lnTo>
                  <a:lnTo>
                    <a:pt x="77" y="21"/>
                  </a:lnTo>
                  <a:lnTo>
                    <a:pt x="73" y="23"/>
                  </a:lnTo>
                  <a:lnTo>
                    <a:pt x="69" y="27"/>
                  </a:lnTo>
                  <a:lnTo>
                    <a:pt x="62" y="40"/>
                  </a:lnTo>
                  <a:lnTo>
                    <a:pt x="55" y="58"/>
                  </a:lnTo>
                  <a:lnTo>
                    <a:pt x="49" y="76"/>
                  </a:lnTo>
                  <a:lnTo>
                    <a:pt x="47" y="89"/>
                  </a:lnTo>
                  <a:lnTo>
                    <a:pt x="47" y="93"/>
                  </a:lnTo>
                  <a:lnTo>
                    <a:pt x="49" y="94"/>
                  </a:lnTo>
                  <a:lnTo>
                    <a:pt x="53" y="96"/>
                  </a:lnTo>
                  <a:lnTo>
                    <a:pt x="5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latinLnBrk="1"/>
              <a:endParaRPr kumimoji="1" lang="ko-KR" altLang="en-US" sz="1200">
                <a:latin typeface="윤고딕130" pitchFamily="18" charset="-127"/>
                <a:ea typeface="윤고딕130"/>
              </a:endParaRPr>
            </a:p>
          </p:txBody>
        </p:sp>
        <p:sp>
          <p:nvSpPr>
            <p:cNvPr id="14" name="Freeform 56"/>
            <p:cNvSpPr>
              <a:spLocks/>
            </p:cNvSpPr>
            <p:nvPr userDrawn="1"/>
          </p:nvSpPr>
          <p:spPr bwMode="auto">
            <a:xfrm>
              <a:off x="1079" y="397"/>
              <a:ext cx="145" cy="116"/>
            </a:xfrm>
            <a:custGeom>
              <a:avLst/>
              <a:gdLst>
                <a:gd name="T0" fmla="*/ 99 w 145"/>
                <a:gd name="T1" fmla="*/ 32 h 116"/>
                <a:gd name="T2" fmla="*/ 99 w 145"/>
                <a:gd name="T3" fmla="*/ 27 h 116"/>
                <a:gd name="T4" fmla="*/ 96 w 145"/>
                <a:gd name="T5" fmla="*/ 21 h 116"/>
                <a:gd name="T6" fmla="*/ 90 w 145"/>
                <a:gd name="T7" fmla="*/ 20 h 116"/>
                <a:gd name="T8" fmla="*/ 77 w 145"/>
                <a:gd name="T9" fmla="*/ 23 h 116"/>
                <a:gd name="T10" fmla="*/ 70 w 145"/>
                <a:gd name="T11" fmla="*/ 29 h 116"/>
                <a:gd name="T12" fmla="*/ 70 w 145"/>
                <a:gd name="T13" fmla="*/ 32 h 116"/>
                <a:gd name="T14" fmla="*/ 75 w 145"/>
                <a:gd name="T15" fmla="*/ 40 h 116"/>
                <a:gd name="T16" fmla="*/ 90 w 145"/>
                <a:gd name="T17" fmla="*/ 45 h 116"/>
                <a:gd name="T18" fmla="*/ 118 w 145"/>
                <a:gd name="T19" fmla="*/ 53 h 116"/>
                <a:gd name="T20" fmla="*/ 130 w 145"/>
                <a:gd name="T21" fmla="*/ 63 h 116"/>
                <a:gd name="T22" fmla="*/ 134 w 145"/>
                <a:gd name="T23" fmla="*/ 74 h 116"/>
                <a:gd name="T24" fmla="*/ 132 w 145"/>
                <a:gd name="T25" fmla="*/ 82 h 116"/>
                <a:gd name="T26" fmla="*/ 121 w 145"/>
                <a:gd name="T27" fmla="*/ 96 h 116"/>
                <a:gd name="T28" fmla="*/ 105 w 145"/>
                <a:gd name="T29" fmla="*/ 107 h 116"/>
                <a:gd name="T30" fmla="*/ 83 w 145"/>
                <a:gd name="T31" fmla="*/ 115 h 116"/>
                <a:gd name="T32" fmla="*/ 53 w 145"/>
                <a:gd name="T33" fmla="*/ 116 h 116"/>
                <a:gd name="T34" fmla="*/ 28 w 145"/>
                <a:gd name="T35" fmla="*/ 115 h 116"/>
                <a:gd name="T36" fmla="*/ 10 w 145"/>
                <a:gd name="T37" fmla="*/ 109 h 116"/>
                <a:gd name="T38" fmla="*/ 0 w 145"/>
                <a:gd name="T39" fmla="*/ 100 h 116"/>
                <a:gd name="T40" fmla="*/ 2 w 145"/>
                <a:gd name="T41" fmla="*/ 85 h 116"/>
                <a:gd name="T42" fmla="*/ 50 w 145"/>
                <a:gd name="T43" fmla="*/ 82 h 116"/>
                <a:gd name="T44" fmla="*/ 50 w 145"/>
                <a:gd name="T45" fmla="*/ 84 h 116"/>
                <a:gd name="T46" fmla="*/ 50 w 145"/>
                <a:gd name="T47" fmla="*/ 93 h 116"/>
                <a:gd name="T48" fmla="*/ 61 w 145"/>
                <a:gd name="T49" fmla="*/ 96 h 116"/>
                <a:gd name="T50" fmla="*/ 68 w 145"/>
                <a:gd name="T51" fmla="*/ 96 h 116"/>
                <a:gd name="T52" fmla="*/ 77 w 145"/>
                <a:gd name="T53" fmla="*/ 91 h 116"/>
                <a:gd name="T54" fmla="*/ 81 w 145"/>
                <a:gd name="T55" fmla="*/ 85 h 116"/>
                <a:gd name="T56" fmla="*/ 79 w 145"/>
                <a:gd name="T57" fmla="*/ 78 h 116"/>
                <a:gd name="T58" fmla="*/ 72 w 145"/>
                <a:gd name="T59" fmla="*/ 74 h 116"/>
                <a:gd name="T60" fmla="*/ 48 w 145"/>
                <a:gd name="T61" fmla="*/ 67 h 116"/>
                <a:gd name="T62" fmla="*/ 26 w 145"/>
                <a:gd name="T63" fmla="*/ 56 h 116"/>
                <a:gd name="T64" fmla="*/ 21 w 145"/>
                <a:gd name="T65" fmla="*/ 47 h 116"/>
                <a:gd name="T66" fmla="*/ 22 w 145"/>
                <a:gd name="T67" fmla="*/ 34 h 116"/>
                <a:gd name="T68" fmla="*/ 26 w 145"/>
                <a:gd name="T69" fmla="*/ 27 h 116"/>
                <a:gd name="T70" fmla="*/ 37 w 145"/>
                <a:gd name="T71" fmla="*/ 14 h 116"/>
                <a:gd name="T72" fmla="*/ 55 w 145"/>
                <a:gd name="T73" fmla="*/ 5 h 116"/>
                <a:gd name="T74" fmla="*/ 81 w 145"/>
                <a:gd name="T75" fmla="*/ 0 h 116"/>
                <a:gd name="T76" fmla="*/ 96 w 145"/>
                <a:gd name="T77" fmla="*/ 0 h 116"/>
                <a:gd name="T78" fmla="*/ 121 w 145"/>
                <a:gd name="T79" fmla="*/ 1 h 116"/>
                <a:gd name="T80" fmla="*/ 139 w 145"/>
                <a:gd name="T81" fmla="*/ 9 h 116"/>
                <a:gd name="T82" fmla="*/ 145 w 145"/>
                <a:gd name="T83" fmla="*/ 20 h 116"/>
                <a:gd name="T84" fmla="*/ 143 w 145"/>
                <a:gd name="T85" fmla="*/ 34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5" h="116">
                  <a:moveTo>
                    <a:pt x="97" y="34"/>
                  </a:moveTo>
                  <a:lnTo>
                    <a:pt x="99" y="32"/>
                  </a:lnTo>
                  <a:lnTo>
                    <a:pt x="99" y="27"/>
                  </a:lnTo>
                  <a:lnTo>
                    <a:pt x="99" y="23"/>
                  </a:lnTo>
                  <a:lnTo>
                    <a:pt x="96" y="21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7" y="23"/>
                  </a:lnTo>
                  <a:lnTo>
                    <a:pt x="74" y="25"/>
                  </a:lnTo>
                  <a:lnTo>
                    <a:pt x="70" y="29"/>
                  </a:lnTo>
                  <a:lnTo>
                    <a:pt x="70" y="32"/>
                  </a:lnTo>
                  <a:lnTo>
                    <a:pt x="72" y="36"/>
                  </a:lnTo>
                  <a:lnTo>
                    <a:pt x="75" y="40"/>
                  </a:lnTo>
                  <a:lnTo>
                    <a:pt x="79" y="42"/>
                  </a:lnTo>
                  <a:lnTo>
                    <a:pt x="90" y="45"/>
                  </a:lnTo>
                  <a:lnTo>
                    <a:pt x="105" y="49"/>
                  </a:lnTo>
                  <a:lnTo>
                    <a:pt x="118" y="53"/>
                  </a:lnTo>
                  <a:lnTo>
                    <a:pt x="127" y="60"/>
                  </a:lnTo>
                  <a:lnTo>
                    <a:pt x="130" y="63"/>
                  </a:lnTo>
                  <a:lnTo>
                    <a:pt x="134" y="69"/>
                  </a:lnTo>
                  <a:lnTo>
                    <a:pt x="134" y="74"/>
                  </a:lnTo>
                  <a:lnTo>
                    <a:pt x="132" y="82"/>
                  </a:lnTo>
                  <a:lnTo>
                    <a:pt x="128" y="91"/>
                  </a:lnTo>
                  <a:lnTo>
                    <a:pt x="121" y="96"/>
                  </a:lnTo>
                  <a:lnTo>
                    <a:pt x="114" y="104"/>
                  </a:lnTo>
                  <a:lnTo>
                    <a:pt x="105" y="107"/>
                  </a:lnTo>
                  <a:lnTo>
                    <a:pt x="96" y="111"/>
                  </a:lnTo>
                  <a:lnTo>
                    <a:pt x="83" y="115"/>
                  </a:lnTo>
                  <a:lnTo>
                    <a:pt x="68" y="116"/>
                  </a:lnTo>
                  <a:lnTo>
                    <a:pt x="53" y="116"/>
                  </a:lnTo>
                  <a:lnTo>
                    <a:pt x="28" y="115"/>
                  </a:lnTo>
                  <a:lnTo>
                    <a:pt x="17" y="113"/>
                  </a:lnTo>
                  <a:lnTo>
                    <a:pt x="10" y="109"/>
                  </a:lnTo>
                  <a:lnTo>
                    <a:pt x="4" y="105"/>
                  </a:lnTo>
                  <a:lnTo>
                    <a:pt x="0" y="100"/>
                  </a:lnTo>
                  <a:lnTo>
                    <a:pt x="0" y="93"/>
                  </a:lnTo>
                  <a:lnTo>
                    <a:pt x="2" y="85"/>
                  </a:lnTo>
                  <a:lnTo>
                    <a:pt x="2" y="82"/>
                  </a:lnTo>
                  <a:lnTo>
                    <a:pt x="50" y="82"/>
                  </a:lnTo>
                  <a:lnTo>
                    <a:pt x="50" y="84"/>
                  </a:lnTo>
                  <a:lnTo>
                    <a:pt x="48" y="89"/>
                  </a:lnTo>
                  <a:lnTo>
                    <a:pt x="50" y="93"/>
                  </a:lnTo>
                  <a:lnTo>
                    <a:pt x="53" y="96"/>
                  </a:lnTo>
                  <a:lnTo>
                    <a:pt x="61" y="96"/>
                  </a:lnTo>
                  <a:lnTo>
                    <a:pt x="68" y="96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81" y="85"/>
                  </a:lnTo>
                  <a:lnTo>
                    <a:pt x="81" y="82"/>
                  </a:lnTo>
                  <a:lnTo>
                    <a:pt x="79" y="78"/>
                  </a:lnTo>
                  <a:lnTo>
                    <a:pt x="77" y="76"/>
                  </a:lnTo>
                  <a:lnTo>
                    <a:pt x="72" y="74"/>
                  </a:lnTo>
                  <a:lnTo>
                    <a:pt x="61" y="71"/>
                  </a:lnTo>
                  <a:lnTo>
                    <a:pt x="48" y="67"/>
                  </a:lnTo>
                  <a:lnTo>
                    <a:pt x="35" y="63"/>
                  </a:lnTo>
                  <a:lnTo>
                    <a:pt x="26" y="56"/>
                  </a:lnTo>
                  <a:lnTo>
                    <a:pt x="22" y="53"/>
                  </a:lnTo>
                  <a:lnTo>
                    <a:pt x="21" y="47"/>
                  </a:lnTo>
                  <a:lnTo>
                    <a:pt x="21" y="42"/>
                  </a:lnTo>
                  <a:lnTo>
                    <a:pt x="22" y="34"/>
                  </a:lnTo>
                  <a:lnTo>
                    <a:pt x="26" y="27"/>
                  </a:lnTo>
                  <a:lnTo>
                    <a:pt x="32" y="20"/>
                  </a:lnTo>
                  <a:lnTo>
                    <a:pt x="37" y="14"/>
                  </a:lnTo>
                  <a:lnTo>
                    <a:pt x="46" y="9"/>
                  </a:lnTo>
                  <a:lnTo>
                    <a:pt x="55" y="5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5"/>
                  </a:lnTo>
                  <a:lnTo>
                    <a:pt x="139" y="9"/>
                  </a:lnTo>
                  <a:lnTo>
                    <a:pt x="143" y="12"/>
                  </a:lnTo>
                  <a:lnTo>
                    <a:pt x="145" y="20"/>
                  </a:lnTo>
                  <a:lnTo>
                    <a:pt x="145" y="25"/>
                  </a:lnTo>
                  <a:lnTo>
                    <a:pt x="143" y="34"/>
                  </a:lnTo>
                  <a:lnTo>
                    <a:pt x="9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latinLnBrk="1"/>
              <a:endParaRPr kumimoji="1" lang="ko-KR" altLang="en-US" sz="1200">
                <a:latin typeface="윤고딕130" pitchFamily="18" charset="-127"/>
                <a:ea typeface="윤고딕130"/>
              </a:endParaRPr>
            </a:p>
          </p:txBody>
        </p:sp>
        <p:sp>
          <p:nvSpPr>
            <p:cNvPr id="15" name="Freeform 57"/>
            <p:cNvSpPr>
              <a:spLocks noEditPoints="1"/>
            </p:cNvSpPr>
            <p:nvPr userDrawn="1"/>
          </p:nvSpPr>
          <p:spPr bwMode="auto">
            <a:xfrm>
              <a:off x="1197" y="398"/>
              <a:ext cx="151" cy="114"/>
            </a:xfrm>
            <a:custGeom>
              <a:avLst/>
              <a:gdLst>
                <a:gd name="T0" fmla="*/ 85 w 151"/>
                <a:gd name="T1" fmla="*/ 0 h 114"/>
                <a:gd name="T2" fmla="*/ 146 w 151"/>
                <a:gd name="T3" fmla="*/ 0 h 114"/>
                <a:gd name="T4" fmla="*/ 151 w 151"/>
                <a:gd name="T5" fmla="*/ 114 h 114"/>
                <a:gd name="T6" fmla="*/ 100 w 151"/>
                <a:gd name="T7" fmla="*/ 114 h 114"/>
                <a:gd name="T8" fmla="*/ 102 w 151"/>
                <a:gd name="T9" fmla="*/ 93 h 114"/>
                <a:gd name="T10" fmla="*/ 64 w 151"/>
                <a:gd name="T11" fmla="*/ 93 h 114"/>
                <a:gd name="T12" fmla="*/ 51 w 151"/>
                <a:gd name="T13" fmla="*/ 114 h 114"/>
                <a:gd name="T14" fmla="*/ 0 w 151"/>
                <a:gd name="T15" fmla="*/ 114 h 114"/>
                <a:gd name="T16" fmla="*/ 85 w 151"/>
                <a:gd name="T17" fmla="*/ 0 h 114"/>
                <a:gd name="T18" fmla="*/ 107 w 151"/>
                <a:gd name="T19" fmla="*/ 24 h 114"/>
                <a:gd name="T20" fmla="*/ 107 w 151"/>
                <a:gd name="T21" fmla="*/ 24 h 114"/>
                <a:gd name="T22" fmla="*/ 76 w 151"/>
                <a:gd name="T23" fmla="*/ 72 h 114"/>
                <a:gd name="T24" fmla="*/ 104 w 151"/>
                <a:gd name="T25" fmla="*/ 72 h 114"/>
                <a:gd name="T26" fmla="*/ 107 w 151"/>
                <a:gd name="T27" fmla="*/ 24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1" h="114">
                  <a:moveTo>
                    <a:pt x="85" y="0"/>
                  </a:moveTo>
                  <a:lnTo>
                    <a:pt x="146" y="0"/>
                  </a:lnTo>
                  <a:lnTo>
                    <a:pt x="151" y="114"/>
                  </a:lnTo>
                  <a:lnTo>
                    <a:pt x="100" y="114"/>
                  </a:lnTo>
                  <a:lnTo>
                    <a:pt x="102" y="93"/>
                  </a:lnTo>
                  <a:lnTo>
                    <a:pt x="64" y="93"/>
                  </a:lnTo>
                  <a:lnTo>
                    <a:pt x="51" y="114"/>
                  </a:lnTo>
                  <a:lnTo>
                    <a:pt x="0" y="114"/>
                  </a:lnTo>
                  <a:lnTo>
                    <a:pt x="85" y="0"/>
                  </a:lnTo>
                  <a:close/>
                  <a:moveTo>
                    <a:pt x="107" y="24"/>
                  </a:moveTo>
                  <a:lnTo>
                    <a:pt x="107" y="24"/>
                  </a:lnTo>
                  <a:lnTo>
                    <a:pt x="76" y="72"/>
                  </a:lnTo>
                  <a:lnTo>
                    <a:pt x="104" y="72"/>
                  </a:lnTo>
                  <a:lnTo>
                    <a:pt x="10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latinLnBrk="1"/>
              <a:endParaRPr kumimoji="1" lang="ko-KR" altLang="en-US" sz="1200">
                <a:latin typeface="윤고딕130" pitchFamily="18" charset="-127"/>
                <a:ea typeface="윤고딕130"/>
              </a:endParaRPr>
            </a:p>
          </p:txBody>
        </p:sp>
        <p:sp>
          <p:nvSpPr>
            <p:cNvPr id="16" name="Freeform 58"/>
            <p:cNvSpPr>
              <a:spLocks/>
            </p:cNvSpPr>
            <p:nvPr userDrawn="1"/>
          </p:nvSpPr>
          <p:spPr bwMode="auto">
            <a:xfrm>
              <a:off x="1356" y="398"/>
              <a:ext cx="170" cy="114"/>
            </a:xfrm>
            <a:custGeom>
              <a:avLst/>
              <a:gdLst>
                <a:gd name="T0" fmla="*/ 38 w 170"/>
                <a:gd name="T1" fmla="*/ 0 h 114"/>
                <a:gd name="T2" fmla="*/ 93 w 170"/>
                <a:gd name="T3" fmla="*/ 0 h 114"/>
                <a:gd name="T4" fmla="*/ 100 w 170"/>
                <a:gd name="T5" fmla="*/ 70 h 114"/>
                <a:gd name="T6" fmla="*/ 100 w 170"/>
                <a:gd name="T7" fmla="*/ 70 h 114"/>
                <a:gd name="T8" fmla="*/ 124 w 170"/>
                <a:gd name="T9" fmla="*/ 0 h 114"/>
                <a:gd name="T10" fmla="*/ 170 w 170"/>
                <a:gd name="T11" fmla="*/ 0 h 114"/>
                <a:gd name="T12" fmla="*/ 131 w 170"/>
                <a:gd name="T13" fmla="*/ 114 h 114"/>
                <a:gd name="T14" fmla="*/ 76 w 170"/>
                <a:gd name="T15" fmla="*/ 114 h 114"/>
                <a:gd name="T16" fmla="*/ 69 w 170"/>
                <a:gd name="T17" fmla="*/ 44 h 114"/>
                <a:gd name="T18" fmla="*/ 69 w 170"/>
                <a:gd name="T19" fmla="*/ 44 h 114"/>
                <a:gd name="T20" fmla="*/ 44 w 170"/>
                <a:gd name="T21" fmla="*/ 114 h 114"/>
                <a:gd name="T22" fmla="*/ 0 w 170"/>
                <a:gd name="T23" fmla="*/ 114 h 114"/>
                <a:gd name="T24" fmla="*/ 38 w 170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0" h="114">
                  <a:moveTo>
                    <a:pt x="38" y="0"/>
                  </a:moveTo>
                  <a:lnTo>
                    <a:pt x="93" y="0"/>
                  </a:lnTo>
                  <a:lnTo>
                    <a:pt x="100" y="70"/>
                  </a:lnTo>
                  <a:lnTo>
                    <a:pt x="124" y="0"/>
                  </a:lnTo>
                  <a:lnTo>
                    <a:pt x="170" y="0"/>
                  </a:lnTo>
                  <a:lnTo>
                    <a:pt x="131" y="114"/>
                  </a:lnTo>
                  <a:lnTo>
                    <a:pt x="76" y="114"/>
                  </a:lnTo>
                  <a:lnTo>
                    <a:pt x="69" y="44"/>
                  </a:lnTo>
                  <a:lnTo>
                    <a:pt x="44" y="114"/>
                  </a:lnTo>
                  <a:lnTo>
                    <a:pt x="0" y="11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latinLnBrk="1"/>
              <a:endParaRPr kumimoji="1" lang="ko-KR" altLang="en-US" sz="1200">
                <a:latin typeface="윤고딕130" pitchFamily="18" charset="-127"/>
                <a:ea typeface="윤고딕130"/>
              </a:endParaRPr>
            </a:p>
          </p:txBody>
        </p:sp>
      </p:grpSp>
      <p:sp>
        <p:nvSpPr>
          <p:cNvPr id="27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White">
          <a:xfrm>
            <a:off x="662525" y="6303966"/>
            <a:ext cx="8869448" cy="41549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805" tIns="0" rIns="3805" bIns="0">
            <a:spAutoFit/>
          </a:bodyPr>
          <a:lstStyle/>
          <a:p>
            <a:pPr marL="212725" lvl="1" indent="-112713" algn="l" defTabSz="8572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dirty="0">
                <a:latin typeface="윤고딕130"/>
                <a:ea typeface="윤고딕130"/>
              </a:rPr>
              <a:t>본 문서는 </a:t>
            </a:r>
            <a:r>
              <a:rPr lang="ko-KR" altLang="en-US" sz="900" dirty="0" err="1">
                <a:latin typeface="윤고딕130"/>
                <a:ea typeface="윤고딕130"/>
              </a:rPr>
              <a:t>두산중공업의</a:t>
            </a:r>
            <a:r>
              <a:rPr lang="ko-KR" altLang="en-US" sz="900" dirty="0">
                <a:latin typeface="윤고딕130"/>
                <a:ea typeface="윤고딕130"/>
              </a:rPr>
              <a:t> 정보자산으로</a:t>
            </a:r>
            <a:r>
              <a:rPr lang="en-US" altLang="ko-KR" sz="900" dirty="0">
                <a:latin typeface="윤고딕130"/>
                <a:ea typeface="윤고딕130"/>
              </a:rPr>
              <a:t>, </a:t>
            </a:r>
            <a:r>
              <a:rPr lang="ko-KR" altLang="en-US" sz="900" dirty="0">
                <a:latin typeface="윤고딕130"/>
                <a:ea typeface="윤고딕130"/>
              </a:rPr>
              <a:t>승인을 받지 않은 문서의 열람</a:t>
            </a:r>
            <a:r>
              <a:rPr lang="en-US" altLang="ko-KR" sz="900" dirty="0">
                <a:latin typeface="윤고딕130"/>
                <a:ea typeface="윤고딕130"/>
              </a:rPr>
              <a:t>, </a:t>
            </a:r>
            <a:r>
              <a:rPr lang="ko-KR" altLang="en-US" sz="900" dirty="0">
                <a:latin typeface="윤고딕130"/>
                <a:ea typeface="윤고딕130"/>
              </a:rPr>
              <a:t>수정</a:t>
            </a:r>
            <a:r>
              <a:rPr lang="en-US" altLang="ko-KR" sz="900" dirty="0">
                <a:latin typeface="윤고딕130"/>
                <a:ea typeface="윤고딕130"/>
              </a:rPr>
              <a:t>, </a:t>
            </a:r>
            <a:r>
              <a:rPr lang="ko-KR" altLang="en-US" sz="900" dirty="0">
                <a:latin typeface="윤고딕130"/>
                <a:ea typeface="윤고딕130"/>
              </a:rPr>
              <a:t>배포</a:t>
            </a:r>
            <a:r>
              <a:rPr lang="en-US" altLang="ko-KR" sz="900" dirty="0">
                <a:latin typeface="윤고딕130"/>
                <a:ea typeface="윤고딕130"/>
              </a:rPr>
              <a:t>, </a:t>
            </a:r>
            <a:r>
              <a:rPr lang="ko-KR" altLang="en-US" sz="900" dirty="0">
                <a:latin typeface="윤고딕130"/>
                <a:ea typeface="윤고딕130"/>
              </a:rPr>
              <a:t>복사를 금지합니다</a:t>
            </a:r>
            <a:r>
              <a:rPr lang="en-US" altLang="ko-KR" sz="900" dirty="0">
                <a:latin typeface="윤고딕130"/>
                <a:ea typeface="윤고딕130"/>
              </a:rPr>
              <a:t>.</a:t>
            </a:r>
          </a:p>
          <a:p>
            <a:pPr marL="100013" lvl="1" algn="l" defTabSz="8572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900" dirty="0">
                <a:latin typeface="윤고딕130"/>
                <a:ea typeface="윤고딕130"/>
              </a:rPr>
              <a:t>This document is the informational asset of </a:t>
            </a:r>
            <a:r>
              <a:rPr kumimoji="1" lang="en-US" altLang="ko-KR" sz="900" dirty="0" err="1">
                <a:latin typeface="윤고딕130"/>
                <a:ea typeface="윤고딕130"/>
              </a:rPr>
              <a:t>Doosan</a:t>
            </a:r>
            <a:r>
              <a:rPr kumimoji="1" lang="en-US" altLang="ko-KR" sz="900" dirty="0">
                <a:latin typeface="윤고딕130"/>
                <a:ea typeface="윤고딕130"/>
              </a:rPr>
              <a:t> Heavy Industries &amp; Construction. Thus, unauthorized access, revision, distribution and copying of this document are strictly prohibited. </a:t>
            </a:r>
            <a:endParaRPr lang="en-US" altLang="ko-KR" sz="900" dirty="0">
              <a:latin typeface="윤고딕130"/>
              <a:ea typeface="윤고딕130"/>
            </a:endParaRPr>
          </a:p>
        </p:txBody>
      </p:sp>
      <p:sp>
        <p:nvSpPr>
          <p:cNvPr id="18" name="Rectangle 23"/>
          <p:cNvSpPr>
            <a:spLocks noChangeArrowheads="1"/>
          </p:cNvSpPr>
          <p:nvPr userDrawn="1"/>
        </p:nvSpPr>
        <p:spPr bwMode="auto">
          <a:xfrm>
            <a:off x="2" y="1949456"/>
            <a:ext cx="5980113" cy="3109913"/>
          </a:xfrm>
          <a:prstGeom prst="rect">
            <a:avLst/>
          </a:prstGeom>
          <a:solidFill>
            <a:srgbClr val="000099"/>
          </a:solidFill>
          <a:ln>
            <a:noFill/>
          </a:ln>
          <a:extLst/>
        </p:spPr>
        <p:txBody>
          <a:bodyPr wrap="none" anchor="ctr"/>
          <a:lstStyle>
            <a:lvl1pPr>
              <a:defRPr sz="3200" b="1" baseline="-25000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 sz="3200" b="1" baseline="-25000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 sz="3200" b="1" baseline="-25000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 sz="3200" b="1" baseline="-25000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 sz="3200" b="1" baseline="-25000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3200" b="1" baseline="-25000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3200" b="1" baseline="-25000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3200" b="1" baseline="-25000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3200" b="1" baseline="-25000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rgbClr val="000000"/>
              </a:buClr>
              <a:defRPr/>
            </a:pPr>
            <a:endParaRPr lang="ko-KR" altLang="en-US" sz="24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752" y="1949456"/>
            <a:ext cx="3449714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6789" y="3313113"/>
            <a:ext cx="4968000" cy="369332"/>
          </a:xfrm>
          <a:extLst/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noProof="0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8375" y="3819526"/>
            <a:ext cx="4968000" cy="369332"/>
          </a:xfrm>
          <a:extLst/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noProof="0" dirty="0" smtClean="0"/>
              <a:t>Click to edit Master subtitle style</a:t>
            </a: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8885238" y="2182819"/>
            <a:ext cx="1020762" cy="3500437"/>
          </a:xfrm>
          <a:custGeom>
            <a:avLst/>
            <a:gdLst>
              <a:gd name="T0" fmla="*/ 2147483647 w 661"/>
              <a:gd name="T1" fmla="*/ 0 h 2245"/>
              <a:gd name="T2" fmla="*/ 0 w 661"/>
              <a:gd name="T3" fmla="*/ 2147483647 h 2245"/>
              <a:gd name="T4" fmla="*/ 2147483647 w 661"/>
              <a:gd name="T5" fmla="*/ 2147483647 h 22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rgbClr val="0083CD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latinLnBrk="1"/>
            <a:endParaRPr kumimoji="1" lang="ko-KR" altLang="en-US" sz="1200">
              <a:latin typeface="윤고딕130" pitchFamily="18" charset="-127"/>
              <a:ea typeface="윤고딕130"/>
            </a:endParaRPr>
          </a:p>
        </p:txBody>
      </p:sp>
    </p:spTree>
    <p:extLst>
      <p:ext uri="{BB962C8B-B14F-4D97-AF65-F5344CB8AC3E}">
        <p14:creationId xmlns:p14="http://schemas.microsoft.com/office/powerpoint/2010/main" val="33610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1813" y="1711326"/>
            <a:ext cx="8801100" cy="92333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15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57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8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968375" y="4659313"/>
            <a:ext cx="8667750" cy="0"/>
          </a:xfrm>
          <a:prstGeom prst="line">
            <a:avLst/>
          </a:prstGeom>
          <a:noFill/>
          <a:ln w="28575">
            <a:solidFill>
              <a:srgbClr val="1039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/>
          </a:p>
        </p:txBody>
      </p:sp>
      <p:sp>
        <p:nvSpPr>
          <p:cNvPr id="5" name="Freeform 17"/>
          <p:cNvSpPr>
            <a:spLocks/>
          </p:cNvSpPr>
          <p:nvPr/>
        </p:nvSpPr>
        <p:spPr bwMode="auto">
          <a:xfrm>
            <a:off x="8840788" y="2103438"/>
            <a:ext cx="1066800" cy="3622675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2032"/>
              </a:cxn>
              <a:cxn ang="0">
                <a:pos x="661" y="224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chemeClr val="bg1"/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8883650" y="2182819"/>
            <a:ext cx="1022350" cy="3500437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2032"/>
              </a:cxn>
              <a:cxn ang="0">
                <a:pos x="661" y="224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rgbClr val="0083CD"/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/>
          </a:p>
        </p:txBody>
      </p:sp>
      <p:pic>
        <p:nvPicPr>
          <p:cNvPr id="7" name="Picture 20" descr="중공업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9" y="0"/>
            <a:ext cx="722379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6789" y="3313113"/>
            <a:ext cx="7366000" cy="366712"/>
          </a:xfrm>
          <a:ln/>
        </p:spPr>
        <p:txBody>
          <a:bodyPr/>
          <a:lstStyle>
            <a:lvl1pPr>
              <a:defRPr sz="2400">
                <a:solidFill>
                  <a:srgbClr val="103991"/>
                </a:solidFill>
                <a:latin typeface="Arial Black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8375" y="3819525"/>
            <a:ext cx="6934200" cy="304800"/>
          </a:xfrm>
          <a:ln algn="ctr"/>
        </p:spPr>
        <p:txBody>
          <a:bodyPr/>
          <a:lstStyle>
            <a:lvl1pPr>
              <a:defRPr sz="2000">
                <a:solidFill>
                  <a:srgbClr val="103991"/>
                </a:solidFill>
                <a:latin typeface="Arial Black" pitchFamily="34" charset="0"/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8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White">
          <a:xfrm>
            <a:off x="849313" y="6304198"/>
            <a:ext cx="8786812" cy="2616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805" tIns="0" rIns="3805" bIns="0">
            <a:spAutoFit/>
          </a:bodyPr>
          <a:lstStyle/>
          <a:p>
            <a:pPr marL="212725" lvl="1" indent="-112713" algn="l" defTabSz="857250" eaLnBrk="0" hangingPunct="0"/>
            <a:r>
              <a:rPr lang="ko-KR" alt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 문서는 </a:t>
            </a:r>
            <a:r>
              <a:rPr lang="ko-KR" altLang="en-US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두산의 </a:t>
            </a:r>
            <a:r>
              <a:rPr lang="ko-KR" alt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정보자산으로</a:t>
            </a:r>
            <a:r>
              <a:rPr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승인을 받지 않은 문서의 열람</a:t>
            </a:r>
            <a:r>
              <a:rPr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수정</a:t>
            </a:r>
            <a:r>
              <a:rPr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배포</a:t>
            </a:r>
            <a:r>
              <a:rPr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복사를 금지합니다</a:t>
            </a:r>
            <a:r>
              <a:rPr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0013" lvl="1" algn="l" defTabSz="857250" eaLnBrk="0" hangingPunct="0"/>
            <a:r>
              <a:rPr kumimoji="1"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This document is the informational asset of Doosan </a:t>
            </a:r>
            <a:r>
              <a:rPr kumimoji="1" lang="en-US" altLang="ko-KR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Construction</a:t>
            </a:r>
            <a:r>
              <a:rPr kumimoji="1" lang="en-US" altLang="ko-KR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Thus, unauthorized access, revision, distribution and copying of this document are strictly prohibited. </a:t>
            </a:r>
            <a:endParaRPr lang="en-US" altLang="ko-KR" sz="8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813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663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68375" y="4659313"/>
            <a:ext cx="8667750" cy="0"/>
          </a:xfrm>
          <a:prstGeom prst="line">
            <a:avLst/>
          </a:prstGeom>
          <a:noFill/>
          <a:ln w="28575">
            <a:solidFill>
              <a:srgbClr val="1039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buFontTx/>
              <a:buChar char="–"/>
              <a:defRPr/>
            </a:pPr>
            <a:endParaRPr kumimoji="1" lang="ko-KR" altLang="en-US" sz="1300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840788" y="2103438"/>
            <a:ext cx="1066800" cy="3622675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2032"/>
              </a:cxn>
              <a:cxn ang="0">
                <a:pos x="661" y="224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chemeClr val="bg1"/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buFontTx/>
              <a:buChar char="–"/>
              <a:defRPr/>
            </a:pPr>
            <a:endParaRPr kumimoji="1" lang="ko-KR" altLang="en-US" sz="1300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8885238" y="2182813"/>
            <a:ext cx="1020762" cy="3500437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2032"/>
              </a:cxn>
              <a:cxn ang="0">
                <a:pos x="661" y="224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rgbClr val="0083CD"/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buFontTx/>
              <a:buChar char="–"/>
              <a:defRPr/>
            </a:pPr>
            <a:endParaRPr kumimoji="1" lang="ko-KR" altLang="en-US" sz="13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66788" y="3313113"/>
            <a:ext cx="7364412" cy="365125"/>
          </a:xfrm>
          <a:ln/>
        </p:spPr>
        <p:txBody>
          <a:bodyPr/>
          <a:lstStyle>
            <a:lvl1pPr>
              <a:defRPr sz="2400">
                <a:solidFill>
                  <a:srgbClr val="10399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68375" y="3819525"/>
            <a:ext cx="6934200" cy="396875"/>
          </a:xfrm>
          <a:ln algn="ctr"/>
        </p:spPr>
        <p:txBody>
          <a:bodyPr/>
          <a:lstStyle>
            <a:lvl1pPr>
              <a:defRPr sz="2600">
                <a:solidFill>
                  <a:srgbClr val="103991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pic>
        <p:nvPicPr>
          <p:cNvPr id="848897" name="Picture 1" descr="중공업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075"/>
          <a:stretch>
            <a:fillRect/>
          </a:stretch>
        </p:blipFill>
        <p:spPr bwMode="auto">
          <a:xfrm>
            <a:off x="0" y="0"/>
            <a:ext cx="7716838" cy="1193800"/>
          </a:xfrm>
          <a:prstGeom prst="rect">
            <a:avLst/>
          </a:prstGeom>
          <a:noFill/>
        </p:spPr>
      </p:pic>
      <p:pic>
        <p:nvPicPr>
          <p:cNvPr id="9" name="Picture 7" descr="DICE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546100"/>
            <a:ext cx="224631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903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689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106786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1813" y="1711325"/>
            <a:ext cx="4324350" cy="1015663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8563" y="1711325"/>
            <a:ext cx="4324350" cy="1015663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421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0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09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505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039956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0102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5711" y="360363"/>
            <a:ext cx="8799512" cy="292388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1" hasCustomPrompt="1"/>
          </p:nvPr>
        </p:nvSpPr>
        <p:spPr>
          <a:xfrm>
            <a:off x="531814" y="3284984"/>
            <a:ext cx="8799512" cy="738664"/>
          </a:xfrm>
        </p:spPr>
        <p:txBody>
          <a:bodyPr/>
          <a:lstStyle/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697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385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32638" y="360363"/>
            <a:ext cx="2200275" cy="25415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1813" y="360363"/>
            <a:ext cx="6448425" cy="25415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2742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783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개체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3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21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312739" y="2176464"/>
            <a:ext cx="8628062" cy="4681537"/>
          </a:xfrm>
          <a:custGeom>
            <a:avLst/>
            <a:gdLst>
              <a:gd name="T0" fmla="*/ 0 w 5435"/>
              <a:gd name="T1" fmla="*/ 2147483647 h 2949"/>
              <a:gd name="T2" fmla="*/ 2147483647 w 5435"/>
              <a:gd name="T3" fmla="*/ 0 h 2949"/>
              <a:gd name="T4" fmla="*/ 2147483647 w 5435"/>
              <a:gd name="T5" fmla="*/ 2147483647 h 2949"/>
              <a:gd name="T6" fmla="*/ 2147483647 w 5435"/>
              <a:gd name="T7" fmla="*/ 2147483647 h 2949"/>
              <a:gd name="T8" fmla="*/ 0 w 5435"/>
              <a:gd name="T9" fmla="*/ 2147483647 h 29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5" h="2949">
                <a:moveTo>
                  <a:pt x="0" y="2949"/>
                </a:moveTo>
                <a:lnTo>
                  <a:pt x="966" y="0"/>
                </a:lnTo>
                <a:lnTo>
                  <a:pt x="5435" y="1456"/>
                </a:lnTo>
                <a:lnTo>
                  <a:pt x="4950" y="2949"/>
                </a:lnTo>
                <a:lnTo>
                  <a:pt x="0" y="2949"/>
                </a:lnTo>
                <a:close/>
              </a:path>
            </a:pathLst>
          </a:custGeom>
          <a:solidFill>
            <a:srgbClr val="0083CD"/>
          </a:solidFill>
          <a:ln w="28575" cmpd="sng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l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Arial"/>
              <a:ea typeface="윤고딕130"/>
            </a:endParaRPr>
          </a:p>
        </p:txBody>
      </p:sp>
      <p:pic>
        <p:nvPicPr>
          <p:cNvPr id="10" name="Picture 24" descr="그림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031875" y="611188"/>
            <a:ext cx="56388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840788" y="2103439"/>
            <a:ext cx="1066800" cy="3622675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2032"/>
              </a:cxn>
              <a:cxn ang="0">
                <a:pos x="661" y="224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chemeClr val="bg1"/>
          </a:solidFill>
          <a:ln w="28575" cmpd="sng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l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Arial"/>
              <a:ea typeface="윤고딕13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  <p:custDataLst>
              <p:tags r:id="rId6"/>
            </p:custDataLst>
          </p:nvPr>
        </p:nvSpPr>
        <p:spPr>
          <a:xfrm>
            <a:off x="1373214" y="4410644"/>
            <a:ext cx="7366000" cy="430887"/>
          </a:xfrm>
          <a:ln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altLang="ko-K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374800" y="4917057"/>
            <a:ext cx="6934200" cy="369332"/>
          </a:xfrm>
          <a:prstGeom prst="rect">
            <a:avLst/>
          </a:prstGeom>
          <a:ln algn="ctr"/>
        </p:spPr>
        <p:txBody>
          <a:bodyPr lIns="91430" tIns="45715" rIns="91430" bIns="45715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subtitle style</a:t>
            </a:r>
            <a:endParaRPr lang="en-US" altLang="ko-KR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pPr>
              <a:defRPr/>
            </a:pPr>
            <a:fld id="{4E3AC10D-7467-42E7-BCB3-AF1968222AD6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6504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1814" y="214291"/>
            <a:ext cx="8799512" cy="29238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63CAB86-46CF-4ABF-B8E1-AF5A15A5148B}" type="slidenum">
              <a:rPr lang="ko-KR" altLang="en-US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5" name="내용 개체 틀 44"/>
          <p:cNvSpPr>
            <a:spLocks noGrp="1"/>
          </p:cNvSpPr>
          <p:nvPr userDrawn="1">
            <p:ph idx="4294967295"/>
          </p:nvPr>
        </p:nvSpPr>
        <p:spPr>
          <a:xfrm>
            <a:off x="546035" y="1458822"/>
            <a:ext cx="8151382" cy="97189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1"/>
            <a:r>
              <a:rPr lang="en-US" altLang="ko-KR" sz="1400" dirty="0" smtClean="0"/>
              <a:t>Text</a:t>
            </a:r>
          </a:p>
          <a:p>
            <a:pPr lvl="2"/>
            <a:r>
              <a:rPr lang="en-US" altLang="ko-KR" sz="1400" dirty="0" smtClean="0"/>
              <a:t>Text</a:t>
            </a:r>
          </a:p>
          <a:p>
            <a:pPr lvl="3"/>
            <a:r>
              <a:rPr lang="en-US" altLang="ko-KR" sz="1400" dirty="0" smtClean="0"/>
              <a:t>Text</a:t>
            </a:r>
            <a:endParaRPr lang="ko-KR" altLang="en-US" sz="1400" dirty="0" smtClean="0"/>
          </a:p>
          <a:p>
            <a:pPr lvl="4"/>
            <a:r>
              <a:rPr lang="en-US" altLang="ko-KR" sz="1400" dirty="0" smtClean="0"/>
              <a:t>Text</a:t>
            </a:r>
          </a:p>
        </p:txBody>
      </p:sp>
      <p:sp>
        <p:nvSpPr>
          <p:cNvPr id="3" name="직사각형 2"/>
          <p:cNvSpPr/>
          <p:nvPr userDrawn="1"/>
        </p:nvSpPr>
        <p:spPr bwMode="auto">
          <a:xfrm>
            <a:off x="7642226" y="320842"/>
            <a:ext cx="2063750" cy="393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04775" indent="-103188" algn="r" defTabSz="936625" eaLnBrk="0" hangingPunct="0">
              <a:lnSpc>
                <a:spcPct val="80000"/>
              </a:lnSpc>
            </a:pPr>
            <a:endParaRPr lang="ko-KR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4724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968375" y="4659313"/>
            <a:ext cx="8667750" cy="0"/>
          </a:xfrm>
          <a:prstGeom prst="line">
            <a:avLst/>
          </a:prstGeom>
          <a:noFill/>
          <a:ln w="28575">
            <a:solidFill>
              <a:srgbClr val="1039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 dirty="0"/>
          </a:p>
        </p:txBody>
      </p:sp>
      <p:sp>
        <p:nvSpPr>
          <p:cNvPr id="5" name="Freeform 17"/>
          <p:cNvSpPr>
            <a:spLocks/>
          </p:cNvSpPr>
          <p:nvPr/>
        </p:nvSpPr>
        <p:spPr bwMode="auto">
          <a:xfrm>
            <a:off x="8840788" y="2103438"/>
            <a:ext cx="1066800" cy="3622675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2032"/>
              </a:cxn>
              <a:cxn ang="0">
                <a:pos x="661" y="224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chemeClr val="bg1"/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 dirty="0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8883650" y="2182813"/>
            <a:ext cx="1022350" cy="3500437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2032"/>
              </a:cxn>
              <a:cxn ang="0">
                <a:pos x="661" y="224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rgbClr val="0083CD"/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 dirty="0"/>
          </a:p>
        </p:txBody>
      </p:sp>
      <p:pic>
        <p:nvPicPr>
          <p:cNvPr id="7" name="Picture 20" descr="중공업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9028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White">
          <a:xfrm>
            <a:off x="849313" y="6303963"/>
            <a:ext cx="8640762" cy="415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3805" tIns="0" rIns="3805" bIns="0">
            <a:spAutoFit/>
          </a:bodyPr>
          <a:lstStyle/>
          <a:p>
            <a:pPr marL="212725" lvl="1" indent="-112713" algn="l" defTabSz="857250" eaLnBrk="0" hangingPunct="0">
              <a:defRPr/>
            </a:pPr>
            <a:r>
              <a:rPr lang="ko-KR" altLang="en-US" sz="900" dirty="0">
                <a:latin typeface="윤고딕130"/>
                <a:ea typeface="윤고딕130"/>
              </a:rPr>
              <a:t>본 문서는 두산중공업의 정보자산으로</a:t>
            </a:r>
            <a:r>
              <a:rPr lang="en-US" altLang="ko-KR" sz="900" dirty="0">
                <a:latin typeface="윤고딕130"/>
                <a:ea typeface="윤고딕130"/>
              </a:rPr>
              <a:t>, </a:t>
            </a:r>
            <a:r>
              <a:rPr lang="ko-KR" altLang="en-US" sz="900" dirty="0">
                <a:latin typeface="윤고딕130"/>
                <a:ea typeface="윤고딕130"/>
              </a:rPr>
              <a:t>승인을 받지 않은 문서의 열람</a:t>
            </a:r>
            <a:r>
              <a:rPr lang="en-US" altLang="ko-KR" sz="900" dirty="0">
                <a:latin typeface="윤고딕130"/>
                <a:ea typeface="윤고딕130"/>
              </a:rPr>
              <a:t>, </a:t>
            </a:r>
            <a:r>
              <a:rPr lang="ko-KR" altLang="en-US" sz="900" dirty="0">
                <a:latin typeface="윤고딕130"/>
                <a:ea typeface="윤고딕130"/>
              </a:rPr>
              <a:t>수정</a:t>
            </a:r>
            <a:r>
              <a:rPr lang="en-US" altLang="ko-KR" sz="900" dirty="0">
                <a:latin typeface="윤고딕130"/>
                <a:ea typeface="윤고딕130"/>
              </a:rPr>
              <a:t>, </a:t>
            </a:r>
            <a:r>
              <a:rPr lang="ko-KR" altLang="en-US" sz="900" dirty="0">
                <a:latin typeface="윤고딕130"/>
                <a:ea typeface="윤고딕130"/>
              </a:rPr>
              <a:t>배포</a:t>
            </a:r>
            <a:r>
              <a:rPr lang="en-US" altLang="ko-KR" sz="900" dirty="0">
                <a:latin typeface="윤고딕130"/>
                <a:ea typeface="윤고딕130"/>
              </a:rPr>
              <a:t>, </a:t>
            </a:r>
            <a:r>
              <a:rPr lang="ko-KR" altLang="en-US" sz="900" dirty="0">
                <a:latin typeface="윤고딕130"/>
                <a:ea typeface="윤고딕130"/>
              </a:rPr>
              <a:t>복사를 금지합니다</a:t>
            </a:r>
            <a:r>
              <a:rPr lang="en-US" altLang="ko-KR" sz="900" dirty="0">
                <a:latin typeface="윤고딕130"/>
                <a:ea typeface="윤고딕130"/>
              </a:rPr>
              <a:t>.</a:t>
            </a:r>
          </a:p>
          <a:p>
            <a:pPr marL="100013" lvl="1" algn="l" defTabSz="857250" eaLnBrk="0" hangingPunct="0">
              <a:defRPr/>
            </a:pPr>
            <a:r>
              <a:rPr kumimoji="1" lang="en-US" altLang="ko-KR" sz="900" dirty="0">
                <a:latin typeface="윤고딕130"/>
                <a:ea typeface="윤고딕130"/>
              </a:rPr>
              <a:t>This document is the informational asset of Doosan Heavy Industries &amp; Construction. Thus, unauthorized access, revision, distribution and copying of this document are strictly prohibited. </a:t>
            </a:r>
            <a:endParaRPr lang="en-US" altLang="ko-KR" sz="900" dirty="0">
              <a:latin typeface="윤고딕130"/>
              <a:ea typeface="윤고딕130"/>
            </a:endParaRPr>
          </a:p>
        </p:txBody>
      </p:sp>
      <p:sp>
        <p:nvSpPr>
          <p:cNvPr id="9" name="직사각형 8"/>
          <p:cNvSpPr/>
          <p:nvPr userDrawn="1"/>
        </p:nvSpPr>
        <p:spPr bwMode="auto">
          <a:xfrm>
            <a:off x="6940550" y="0"/>
            <a:ext cx="2965450" cy="1179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46800" bIns="46800" anchor="ctr"/>
          <a:lstStyle/>
          <a:p>
            <a:pPr algn="l">
              <a:defRPr/>
            </a:pPr>
            <a:endParaRPr lang="ko-KR" altLang="en-US" sz="1200" b="1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6788" y="3313113"/>
            <a:ext cx="7366000" cy="366712"/>
          </a:xfrm>
          <a:ln/>
        </p:spPr>
        <p:txBody>
          <a:bodyPr/>
          <a:lstStyle>
            <a:lvl1pPr>
              <a:defRPr sz="2400">
                <a:solidFill>
                  <a:srgbClr val="103991"/>
                </a:solidFill>
                <a:latin typeface="Arial Black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altLang="ko-K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8375" y="3819525"/>
            <a:ext cx="6934200" cy="304800"/>
          </a:xfrm>
          <a:ln algn="ctr"/>
        </p:spPr>
        <p:txBody>
          <a:bodyPr/>
          <a:lstStyle>
            <a:lvl1pPr>
              <a:defRPr sz="2000">
                <a:solidFill>
                  <a:srgbClr val="103991"/>
                </a:solidFill>
                <a:latin typeface="Arial Black" pitchFamily="34" charset="0"/>
              </a:defRPr>
            </a:lvl1pPr>
          </a:lstStyle>
          <a:p>
            <a:r>
              <a:rPr lang="ko-KR" altLang="en-US" dirty="0" smtClean="0"/>
              <a:t>마스터 부제목 스타일 편집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83017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5711" y="360363"/>
            <a:ext cx="8799512" cy="2889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idx="11"/>
          </p:nvPr>
        </p:nvSpPr>
        <p:spPr>
          <a:xfrm>
            <a:off x="531813" y="3284984"/>
            <a:ext cx="8799512" cy="73866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4177898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968375" y="4659313"/>
            <a:ext cx="8667750" cy="0"/>
          </a:xfrm>
          <a:prstGeom prst="line">
            <a:avLst/>
          </a:prstGeom>
          <a:noFill/>
          <a:ln w="28575">
            <a:solidFill>
              <a:srgbClr val="1039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 dirty="0"/>
          </a:p>
        </p:txBody>
      </p:sp>
      <p:sp>
        <p:nvSpPr>
          <p:cNvPr id="5" name="Freeform 17"/>
          <p:cNvSpPr>
            <a:spLocks/>
          </p:cNvSpPr>
          <p:nvPr/>
        </p:nvSpPr>
        <p:spPr bwMode="auto">
          <a:xfrm>
            <a:off x="8840788" y="2103438"/>
            <a:ext cx="1066800" cy="3622675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2032"/>
              </a:cxn>
              <a:cxn ang="0">
                <a:pos x="661" y="224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chemeClr val="bg1"/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 dirty="0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8883650" y="2182813"/>
            <a:ext cx="1022350" cy="3500437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2032"/>
              </a:cxn>
              <a:cxn ang="0">
                <a:pos x="661" y="224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rgbClr val="0083CD"/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 dirty="0"/>
          </a:p>
        </p:txBody>
      </p:sp>
      <p:pic>
        <p:nvPicPr>
          <p:cNvPr id="7" name="Picture 20" descr="중공업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5" y="0"/>
            <a:ext cx="99028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White">
          <a:xfrm>
            <a:off x="849313" y="6303963"/>
            <a:ext cx="8640762" cy="415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3805" tIns="0" rIns="3805" bIns="0">
            <a:spAutoFit/>
          </a:bodyPr>
          <a:lstStyle/>
          <a:p>
            <a:pPr marL="212725" lvl="1" indent="-112713" algn="l" defTabSz="857250" eaLnBrk="0" hangingPunct="0">
              <a:defRPr/>
            </a:pPr>
            <a:r>
              <a:rPr lang="ko-KR" altLang="en-US" sz="900" dirty="0">
                <a:latin typeface="윤고딕130"/>
                <a:ea typeface="윤고딕130"/>
              </a:rPr>
              <a:t>본 문서는 두산중공업의 정보자산으로</a:t>
            </a:r>
            <a:r>
              <a:rPr lang="en-US" altLang="ko-KR" sz="900" dirty="0">
                <a:latin typeface="윤고딕130"/>
                <a:ea typeface="윤고딕130"/>
              </a:rPr>
              <a:t>, </a:t>
            </a:r>
            <a:r>
              <a:rPr lang="ko-KR" altLang="en-US" sz="900" dirty="0">
                <a:latin typeface="윤고딕130"/>
                <a:ea typeface="윤고딕130"/>
              </a:rPr>
              <a:t>승인을 받지 않은 문서의 열람</a:t>
            </a:r>
            <a:r>
              <a:rPr lang="en-US" altLang="ko-KR" sz="900" dirty="0">
                <a:latin typeface="윤고딕130"/>
                <a:ea typeface="윤고딕130"/>
              </a:rPr>
              <a:t>, </a:t>
            </a:r>
            <a:r>
              <a:rPr lang="ko-KR" altLang="en-US" sz="900" dirty="0">
                <a:latin typeface="윤고딕130"/>
                <a:ea typeface="윤고딕130"/>
              </a:rPr>
              <a:t>수정</a:t>
            </a:r>
            <a:r>
              <a:rPr lang="en-US" altLang="ko-KR" sz="900" dirty="0">
                <a:latin typeface="윤고딕130"/>
                <a:ea typeface="윤고딕130"/>
              </a:rPr>
              <a:t>, </a:t>
            </a:r>
            <a:r>
              <a:rPr lang="ko-KR" altLang="en-US" sz="900" dirty="0">
                <a:latin typeface="윤고딕130"/>
                <a:ea typeface="윤고딕130"/>
              </a:rPr>
              <a:t>배포</a:t>
            </a:r>
            <a:r>
              <a:rPr lang="en-US" altLang="ko-KR" sz="900" dirty="0">
                <a:latin typeface="윤고딕130"/>
                <a:ea typeface="윤고딕130"/>
              </a:rPr>
              <a:t>, </a:t>
            </a:r>
            <a:r>
              <a:rPr lang="ko-KR" altLang="en-US" sz="900" dirty="0">
                <a:latin typeface="윤고딕130"/>
                <a:ea typeface="윤고딕130"/>
              </a:rPr>
              <a:t>복사를 금지합니다</a:t>
            </a:r>
            <a:r>
              <a:rPr lang="en-US" altLang="ko-KR" sz="900" dirty="0">
                <a:latin typeface="윤고딕130"/>
                <a:ea typeface="윤고딕130"/>
              </a:rPr>
              <a:t>.</a:t>
            </a:r>
          </a:p>
          <a:p>
            <a:pPr marL="100013" lvl="1" algn="l" defTabSz="857250" eaLnBrk="0" hangingPunct="0">
              <a:defRPr/>
            </a:pPr>
            <a:r>
              <a:rPr kumimoji="1" lang="en-US" altLang="ko-KR" sz="900" dirty="0">
                <a:latin typeface="윤고딕130"/>
                <a:ea typeface="윤고딕130"/>
              </a:rPr>
              <a:t>This document is the informational asset of Doosan Heavy Industries &amp; Construction. Thus, unauthorized access, revision, distribution and copying of this document are strictly prohibited. </a:t>
            </a:r>
            <a:endParaRPr lang="en-US" altLang="ko-KR" sz="900" dirty="0">
              <a:latin typeface="윤고딕130"/>
              <a:ea typeface="윤고딕130"/>
            </a:endParaRPr>
          </a:p>
        </p:txBody>
      </p:sp>
      <p:sp>
        <p:nvSpPr>
          <p:cNvPr id="9" name="직사각형 8"/>
          <p:cNvSpPr/>
          <p:nvPr userDrawn="1"/>
        </p:nvSpPr>
        <p:spPr bwMode="auto">
          <a:xfrm>
            <a:off x="6940550" y="0"/>
            <a:ext cx="2965450" cy="1179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46800" bIns="46800" anchor="ctr"/>
          <a:lstStyle/>
          <a:p>
            <a:pPr algn="l">
              <a:defRPr/>
            </a:pPr>
            <a:endParaRPr lang="ko-KR" altLang="en-US" sz="1200" b="1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6788" y="3313113"/>
            <a:ext cx="7366000" cy="366712"/>
          </a:xfrm>
          <a:ln/>
        </p:spPr>
        <p:txBody>
          <a:bodyPr/>
          <a:lstStyle>
            <a:lvl1pPr>
              <a:defRPr sz="2400">
                <a:solidFill>
                  <a:srgbClr val="103991"/>
                </a:solidFill>
                <a:latin typeface="Arial Black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altLang="ko-K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8375" y="3819525"/>
            <a:ext cx="6934200" cy="304800"/>
          </a:xfrm>
          <a:ln algn="ctr"/>
        </p:spPr>
        <p:txBody>
          <a:bodyPr/>
          <a:lstStyle>
            <a:lvl1pPr>
              <a:defRPr sz="2000">
                <a:solidFill>
                  <a:srgbClr val="103991"/>
                </a:solidFill>
                <a:latin typeface="Arial Black" pitchFamily="34" charset="0"/>
              </a:defRPr>
            </a:lvl1pPr>
          </a:lstStyle>
          <a:p>
            <a:r>
              <a:rPr lang="ko-KR" altLang="en-US" dirty="0" smtClean="0"/>
              <a:t>마스터 부제목 스타일 편집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89261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5711" y="360363"/>
            <a:ext cx="8799512" cy="2889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idx="11"/>
          </p:nvPr>
        </p:nvSpPr>
        <p:spPr>
          <a:xfrm>
            <a:off x="531813" y="3284984"/>
            <a:ext cx="8799512" cy="73866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465593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31813" y="360363"/>
            <a:ext cx="8799512" cy="2446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265988" y="6323013"/>
            <a:ext cx="206375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latinLnBrk="1"/>
            <a:fld id="{722B3A25-D3FD-4DCA-A388-52A260A2E1CE}" type="slidenum">
              <a:rPr kumimoji="1" lang="ko-KR" altLang="en-US" sz="1200">
                <a:latin typeface="Arial" pitchFamily="34" charset="0"/>
              </a:rPr>
              <a:pPr algn="l" latinLnBrk="1"/>
              <a:t>‹#›</a:t>
            </a:fld>
            <a:endParaRPr kumimoji="1" lang="en-US" altLang="ko-KR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8"/>
            <a:ext cx="84201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4099130"/>
            <a:ext cx="84201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sz="half" idx="10" hasCustomPrompt="1"/>
          </p:nvPr>
        </p:nvSpPr>
        <p:spPr>
          <a:xfrm>
            <a:off x="516787" y="1711325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30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660" y="360363"/>
            <a:ext cx="8799512" cy="292388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516787" y="1711325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91949" y="1711325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sz="half" idx="11" hasCustomPrompt="1"/>
          </p:nvPr>
        </p:nvSpPr>
        <p:spPr>
          <a:xfrm>
            <a:off x="516787" y="3035703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7" name="내용 개체 틀 3"/>
          <p:cNvSpPr>
            <a:spLocks noGrp="1"/>
          </p:cNvSpPr>
          <p:nvPr>
            <p:ph sz="half" idx="12" hasCustomPrompt="1"/>
          </p:nvPr>
        </p:nvSpPr>
        <p:spPr>
          <a:xfrm>
            <a:off x="4991949" y="3035703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3" hasCustomPrompt="1"/>
          </p:nvPr>
        </p:nvSpPr>
        <p:spPr>
          <a:xfrm>
            <a:off x="516787" y="4568289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9" name="내용 개체 틀 3"/>
          <p:cNvSpPr>
            <a:spLocks noGrp="1"/>
          </p:cNvSpPr>
          <p:nvPr>
            <p:ph sz="half" idx="14" hasCustomPrompt="1"/>
          </p:nvPr>
        </p:nvSpPr>
        <p:spPr>
          <a:xfrm>
            <a:off x="4991949" y="4568289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97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660" y="360363"/>
            <a:ext cx="8799512" cy="292388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516787" y="1711325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91949" y="1711325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sz="half" idx="11" hasCustomPrompt="1"/>
          </p:nvPr>
        </p:nvSpPr>
        <p:spPr>
          <a:xfrm>
            <a:off x="516787" y="3035703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7" name="내용 개체 틀 3"/>
          <p:cNvSpPr>
            <a:spLocks noGrp="1"/>
          </p:cNvSpPr>
          <p:nvPr>
            <p:ph sz="half" idx="12" hasCustomPrompt="1"/>
          </p:nvPr>
        </p:nvSpPr>
        <p:spPr>
          <a:xfrm>
            <a:off x="4991949" y="3035703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3" hasCustomPrompt="1"/>
          </p:nvPr>
        </p:nvSpPr>
        <p:spPr>
          <a:xfrm>
            <a:off x="516787" y="4568289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9" name="내용 개체 틀 3"/>
          <p:cNvSpPr>
            <a:spLocks noGrp="1"/>
          </p:cNvSpPr>
          <p:nvPr>
            <p:ph sz="half" idx="14" hasCustomPrompt="1"/>
          </p:nvPr>
        </p:nvSpPr>
        <p:spPr>
          <a:xfrm>
            <a:off x="4991949" y="4568289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11" name="내용 개체 틀 2"/>
          <p:cNvSpPr>
            <a:spLocks noGrp="1"/>
          </p:cNvSpPr>
          <p:nvPr>
            <p:ph sz="half" idx="15" hasCustomPrompt="1"/>
          </p:nvPr>
        </p:nvSpPr>
        <p:spPr>
          <a:xfrm>
            <a:off x="516787" y="5455393"/>
            <a:ext cx="4322762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12" name="내용 개체 틀 3"/>
          <p:cNvSpPr>
            <a:spLocks noGrp="1"/>
          </p:cNvSpPr>
          <p:nvPr>
            <p:ph sz="half" idx="16" hasCustomPrompt="1"/>
          </p:nvPr>
        </p:nvSpPr>
        <p:spPr>
          <a:xfrm>
            <a:off x="4991949" y="5455393"/>
            <a:ext cx="4324350" cy="738664"/>
          </a:xfrm>
        </p:spPr>
        <p:txBody>
          <a:bodyPr/>
          <a:lstStyle>
            <a:lvl1pPr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ko-KR" altLang="en-US" dirty="0" smtClean="0"/>
              <a:t>첫째 수준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셋째 수준</a:t>
            </a:r>
          </a:p>
          <a:p>
            <a:pPr lvl="4"/>
            <a:r>
              <a:rPr lang="ko-KR" altLang="en-US" dirty="0" smtClean="0"/>
              <a:t>넷째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122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968375" y="4659313"/>
            <a:ext cx="8667750" cy="0"/>
          </a:xfrm>
          <a:prstGeom prst="line">
            <a:avLst/>
          </a:prstGeom>
          <a:noFill/>
          <a:ln w="28575">
            <a:solidFill>
              <a:srgbClr val="1039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kumimoji="1" lang="ko-KR" altLang="en-US" sz="1800" dirty="0">
              <a:latin typeface="윤고딕130" pitchFamily="18" charset="-127"/>
            </a:endParaRPr>
          </a:p>
        </p:txBody>
      </p:sp>
      <p:sp>
        <p:nvSpPr>
          <p:cNvPr id="5" name="Freeform 17"/>
          <p:cNvSpPr>
            <a:spLocks/>
          </p:cNvSpPr>
          <p:nvPr/>
        </p:nvSpPr>
        <p:spPr bwMode="auto">
          <a:xfrm>
            <a:off x="8840788" y="2103438"/>
            <a:ext cx="1066800" cy="3622675"/>
          </a:xfrm>
          <a:custGeom>
            <a:avLst/>
            <a:gdLst>
              <a:gd name="T0" fmla="*/ 2147483646 w 661"/>
              <a:gd name="T1" fmla="*/ 0 h 2245"/>
              <a:gd name="T2" fmla="*/ 0 w 661"/>
              <a:gd name="T3" fmla="*/ 2147483646 h 2245"/>
              <a:gd name="T4" fmla="*/ 2147483646 w 661"/>
              <a:gd name="T5" fmla="*/ 2147483646 h 22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kumimoji="1" lang="ko-KR" altLang="en-US" sz="1800" dirty="0">
              <a:latin typeface="윤고딕130" pitchFamily="18" charset="-127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8883650" y="2182815"/>
            <a:ext cx="1022350" cy="3500437"/>
          </a:xfrm>
          <a:custGeom>
            <a:avLst/>
            <a:gdLst>
              <a:gd name="T0" fmla="*/ 2147483646 w 661"/>
              <a:gd name="T1" fmla="*/ 0 h 2245"/>
              <a:gd name="T2" fmla="*/ 0 w 661"/>
              <a:gd name="T3" fmla="*/ 2147483646 h 2245"/>
              <a:gd name="T4" fmla="*/ 2147483646 w 661"/>
              <a:gd name="T5" fmla="*/ 2147483646 h 22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1" h="2245">
                <a:moveTo>
                  <a:pt x="661" y="0"/>
                </a:moveTo>
                <a:lnTo>
                  <a:pt x="0" y="2032"/>
                </a:lnTo>
                <a:lnTo>
                  <a:pt x="661" y="2245"/>
                </a:lnTo>
              </a:path>
            </a:pathLst>
          </a:custGeom>
          <a:solidFill>
            <a:srgbClr val="0083CD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kumimoji="1" lang="ko-KR" altLang="en-US" sz="1800" dirty="0">
              <a:latin typeface="윤고딕130" pitchFamily="18" charset="-127"/>
            </a:endParaRPr>
          </a:p>
        </p:txBody>
      </p:sp>
      <p:pic>
        <p:nvPicPr>
          <p:cNvPr id="7" name="Picture 28" descr="두산 그룹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9025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6789" y="3313113"/>
            <a:ext cx="7366000" cy="366712"/>
          </a:xfrm>
          <a:ln/>
        </p:spPr>
        <p:txBody>
          <a:bodyPr/>
          <a:lstStyle>
            <a:lvl1pPr>
              <a:defRPr sz="2400">
                <a:solidFill>
                  <a:srgbClr val="103991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8375" y="3819526"/>
            <a:ext cx="6934200" cy="369332"/>
          </a:xfrm>
          <a:ln algn="ctr"/>
        </p:spPr>
        <p:txBody>
          <a:bodyPr/>
          <a:lstStyle>
            <a:lvl1pPr>
              <a:defRPr sz="2400">
                <a:solidFill>
                  <a:srgbClr val="103991"/>
                </a:solidFill>
              </a:defRPr>
            </a:lvl1pPr>
          </a:lstStyle>
          <a:p>
            <a:r>
              <a:rPr lang="en-US" altLang="ko-KR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33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1814" y="1711326"/>
            <a:ext cx="8799512" cy="92333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37888-8BB4-4841-92A8-9432660B35A4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2359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4" y="360364"/>
            <a:ext cx="879951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2226" y="6597650"/>
            <a:ext cx="20637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800" smtClean="0">
                <a:solidFill>
                  <a:srgbClr val="333333"/>
                </a:solidFill>
              </a:defRPr>
            </a:lvl1pPr>
          </a:lstStyle>
          <a:p>
            <a:pPr algn="l" fontAlgn="auto" latinLnBrk="1">
              <a:spcBef>
                <a:spcPts val="0"/>
              </a:spcBef>
              <a:spcAft>
                <a:spcPts val="0"/>
              </a:spcAft>
              <a:defRPr/>
            </a:pPr>
            <a:fld id="{4E3AC10D-7467-42E7-BCB3-AF1968222AD6}" type="slidenum">
              <a:rPr lang="ko-KR" altLang="en-US">
                <a:latin typeface="Arial"/>
                <a:ea typeface="윤고딕130"/>
              </a:rPr>
              <a:pPr algn="l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>
              <a:latin typeface="Arial"/>
              <a:ea typeface="윤고딕130"/>
            </a:endParaRPr>
          </a:p>
        </p:txBody>
      </p:sp>
      <p:sp>
        <p:nvSpPr>
          <p:cNvPr id="8" name="Freeform 23"/>
          <p:cNvSpPr>
            <a:spLocks/>
          </p:cNvSpPr>
          <p:nvPr/>
        </p:nvSpPr>
        <p:spPr bwMode="auto">
          <a:xfrm>
            <a:off x="-12697" y="-7938"/>
            <a:ext cx="7200900" cy="784226"/>
          </a:xfrm>
          <a:custGeom>
            <a:avLst/>
            <a:gdLst>
              <a:gd name="T0" fmla="*/ 0 w 4797"/>
              <a:gd name="T1" fmla="*/ 2147483647 h 494"/>
              <a:gd name="T2" fmla="*/ 2147483647 w 4797"/>
              <a:gd name="T3" fmla="*/ 2147483647 h 494"/>
              <a:gd name="T4" fmla="*/ 2147483647 w 4797"/>
              <a:gd name="T5" fmla="*/ 2147483647 h 494"/>
              <a:gd name="T6" fmla="*/ 2147483647 w 4797"/>
              <a:gd name="T7" fmla="*/ 0 h 494"/>
              <a:gd name="T8" fmla="*/ 0 w 4797"/>
              <a:gd name="T9" fmla="*/ 2147483647 h 4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97" h="494">
                <a:moveTo>
                  <a:pt x="0" y="376"/>
                </a:moveTo>
                <a:lnTo>
                  <a:pt x="4766" y="494"/>
                </a:lnTo>
                <a:lnTo>
                  <a:pt x="4797" y="3"/>
                </a:lnTo>
                <a:lnTo>
                  <a:pt x="8" y="0"/>
                </a:lnTo>
                <a:lnTo>
                  <a:pt x="0" y="376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latin typeface="Arial"/>
              <a:ea typeface="윤고딕130"/>
            </a:endParaRPr>
          </a:p>
        </p:txBody>
      </p:sp>
      <p:pic>
        <p:nvPicPr>
          <p:cNvPr id="9" name="Picture 24" descr="DoosanWay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038" y="376238"/>
            <a:ext cx="18145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27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9pPr>
    </p:titleStyle>
    <p:bodyStyle>
      <a:lvl1pPr marL="342900" indent="-342900" algn="l" defTabSz="936625" rtl="0" eaLnBrk="0" fontAlgn="base" hangingPunct="0"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04775" indent="-103188" algn="l" defTabSz="936625" rtl="0" eaLnBrk="0" fontAlgn="base" hangingPunct="0"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2pPr>
      <a:lvl3pPr marL="209550" indent="-103188" algn="l" defTabSz="936625" rtl="0" eaLnBrk="0" fontAlgn="base" hangingPunct="0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3pPr>
      <a:lvl4pPr marL="314325" indent="-103188" algn="l" defTabSz="936625" rtl="0" eaLnBrk="0" fontAlgn="base" hangingPunct="0">
        <a:spcBef>
          <a:spcPct val="0"/>
        </a:spcBef>
        <a:spcAft>
          <a:spcPct val="0"/>
        </a:spcAft>
        <a:buChar char="·"/>
        <a:defRPr sz="1200">
          <a:solidFill>
            <a:schemeClr val="tx1"/>
          </a:solidFill>
          <a:latin typeface="+mn-lt"/>
          <a:ea typeface="+mn-ea"/>
        </a:defRPr>
      </a:lvl4pPr>
      <a:lvl5pPr marL="4206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5pPr>
      <a:lvl6pPr marL="8778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13350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17922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22494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360363"/>
            <a:ext cx="8799512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1711325"/>
            <a:ext cx="87995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ko-KR" smtClean="0"/>
              <a:t>First level</a:t>
            </a:r>
          </a:p>
          <a:p>
            <a:pPr lvl="2"/>
            <a:r>
              <a:rPr lang="en-US" altLang="ko-KR" smtClean="0"/>
              <a:t>Second level</a:t>
            </a:r>
          </a:p>
          <a:p>
            <a:pPr lvl="3"/>
            <a:r>
              <a:rPr lang="en-US" altLang="ko-KR" smtClean="0"/>
              <a:t>Third level</a:t>
            </a:r>
          </a:p>
          <a:p>
            <a:pPr lvl="4"/>
            <a:r>
              <a:rPr lang="en-US" altLang="ko-KR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20688" y="744538"/>
            <a:ext cx="9286875" cy="0"/>
          </a:xfrm>
          <a:prstGeom prst="line">
            <a:avLst/>
          </a:prstGeom>
          <a:noFill/>
          <a:ln w="19050">
            <a:solidFill>
              <a:srgbClr val="1039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 dirty="0"/>
          </a:p>
        </p:txBody>
      </p:sp>
      <p:grpSp>
        <p:nvGrpSpPr>
          <p:cNvPr id="4101" name="Group 14"/>
          <p:cNvGrpSpPr>
            <a:grpSpLocks/>
          </p:cNvGrpSpPr>
          <p:nvPr/>
        </p:nvGrpSpPr>
        <p:grpSpPr bwMode="auto">
          <a:xfrm>
            <a:off x="9577388" y="7938"/>
            <a:ext cx="328612" cy="1109662"/>
            <a:chOff x="6033" y="5"/>
            <a:chExt cx="207" cy="699"/>
          </a:xfrm>
        </p:grpSpPr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033" y="5"/>
              <a:ext cx="207" cy="699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0" y="2032"/>
                </a:cxn>
                <a:cxn ang="0">
                  <a:pos x="661" y="224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 w="2857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1200" dirty="0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6048" y="43"/>
              <a:ext cx="192" cy="651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0" y="2032"/>
                </a:cxn>
                <a:cxn ang="0">
                  <a:pos x="661" y="224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 w="2857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1200" dirty="0"/>
            </a:p>
          </p:txBody>
        </p:sp>
      </p:grpSp>
      <p:pic>
        <p:nvPicPr>
          <p:cNvPr id="4103" name="Picture 20" descr="Doosan_logo_3C_RGB-foote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1800" y="6243638"/>
            <a:ext cx="10112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8394700" y="6551613"/>
            <a:ext cx="14128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eaLnBrk="0" hangingPunct="0">
              <a:defRPr/>
            </a:pPr>
            <a:fld id="{E51FC3AE-5354-4C9F-B5B2-88C6502F01FB}" type="slidenum">
              <a:rPr lang="ko-KR" altLang="en-US" sz="1000"/>
              <a:pPr algn="r" eaLnBrk="0" hangingPunct="0">
                <a:defRPr/>
              </a:pPr>
              <a:t>‹#›</a:t>
            </a:fld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259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6" r:id="rId3"/>
  </p:sldLayoutIdLst>
  <p:hf hdr="0" ftr="0" dt="0"/>
  <p:txStyles>
    <p:titleStyle>
      <a:lvl1pPr algn="l" rtl="0" fontAlgn="base" latinLnBrk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+mn-ea"/>
          <a:ea typeface="+mn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윤고딕130" pitchFamily="18" charset="-127"/>
          <a:ea typeface="윤고딕130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윤고딕130" pitchFamily="18" charset="-127"/>
          <a:ea typeface="윤고딕130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윤고딕130" pitchFamily="18" charset="-127"/>
          <a:ea typeface="윤고딕130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윤고딕130" pitchFamily="18" charset="-127"/>
          <a:ea typeface="윤고딕130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9pPr>
    </p:titleStyle>
    <p:bodyStyle>
      <a:lvl1pPr marL="342900" indent="-342900" algn="l" defTabSz="936625" rtl="0" fontAlgn="base" latinLnBrk="1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04775" indent="-103188" algn="l" defTabSz="936625" rtl="0" fontAlgn="base" latinLnBrk="1">
        <a:spcBef>
          <a:spcPct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2pPr>
      <a:lvl3pPr marL="209550" indent="-103188" algn="l" defTabSz="936625" rtl="0" fontAlgn="base" latinLnBrk="1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3pPr>
      <a:lvl4pPr marL="314325" indent="-103188" algn="l" defTabSz="936625" rtl="0" fontAlgn="base" latinLnBrk="1">
        <a:spcBef>
          <a:spcPct val="0"/>
        </a:spcBef>
        <a:spcAft>
          <a:spcPct val="0"/>
        </a:spcAft>
        <a:buChar char="·"/>
        <a:defRPr sz="1200">
          <a:solidFill>
            <a:schemeClr val="tx1"/>
          </a:solidFill>
          <a:latin typeface="+mn-lt"/>
          <a:ea typeface="+mn-ea"/>
        </a:defRPr>
      </a:lvl4pPr>
      <a:lvl5pPr marL="420688" indent="-98425" algn="l" defTabSz="936625" rtl="0" fontAlgn="base" latinLnBrk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5pPr>
      <a:lvl6pPr marL="8778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13350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17922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22494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660" y="360364"/>
            <a:ext cx="879951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4" y="1711325"/>
            <a:ext cx="8799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ko-KR" dirty="0" smtClean="0"/>
              <a:t>First level</a:t>
            </a:r>
          </a:p>
          <a:p>
            <a:pPr lvl="2"/>
            <a:r>
              <a:rPr lang="en-US" altLang="ko-KR" dirty="0" smtClean="0"/>
              <a:t>Second level</a:t>
            </a:r>
          </a:p>
          <a:p>
            <a:pPr lvl="3"/>
            <a:r>
              <a:rPr lang="en-US" altLang="ko-KR" dirty="0" smtClean="0"/>
              <a:t>Third level</a:t>
            </a:r>
          </a:p>
          <a:p>
            <a:pPr lvl="4"/>
            <a:r>
              <a:rPr lang="en-US" altLang="ko-KR" dirty="0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21341" y="777875"/>
            <a:ext cx="9286222" cy="0"/>
          </a:xfrm>
          <a:prstGeom prst="line">
            <a:avLst/>
          </a:prstGeom>
          <a:noFill/>
          <a:ln w="19050">
            <a:solidFill>
              <a:srgbClr val="1039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577388" y="7938"/>
            <a:ext cx="328612" cy="1109662"/>
            <a:chOff x="6033" y="5"/>
            <a:chExt cx="207" cy="699"/>
          </a:xfrm>
        </p:grpSpPr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033" y="5"/>
              <a:ext cx="207" cy="699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0" y="2032"/>
                </a:cxn>
                <a:cxn ang="0">
                  <a:pos x="661" y="224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 w="2857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1200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6048" y="43"/>
              <a:ext cx="192" cy="651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0" y="2032"/>
                </a:cxn>
                <a:cxn ang="0">
                  <a:pos x="661" y="224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 w="2857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1200"/>
            </a:p>
          </p:txBody>
        </p:sp>
      </p:grpSp>
      <p:pic>
        <p:nvPicPr>
          <p:cNvPr id="12" name="Picture 20" descr="Doosan_logo_3C_RGB-foo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072" y="6242998"/>
            <a:ext cx="10112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70612" y="6575433"/>
            <a:ext cx="3397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eaLnBrk="0" hangingPunct="0"/>
            <a:fld id="{1AC0844B-23A5-497F-894C-92BE557796C4}" type="slidenum">
              <a:rPr lang="en-US" altLang="ko-KR">
                <a:solidFill>
                  <a:srgbClr val="616365"/>
                </a:solidFill>
                <a:latin typeface="Arial" pitchFamily="34" charset="0"/>
                <a:ea typeface="MS PGothic" pitchFamily="34" charset="-128"/>
              </a:rPr>
              <a:pPr eaLnBrk="0" hangingPunct="0"/>
              <a:t>‹#›</a:t>
            </a:fld>
            <a:endParaRPr lang="en-US" altLang="ko-KR" dirty="0">
              <a:solidFill>
                <a:srgbClr val="616365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2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9pPr>
    </p:titleStyle>
    <p:bodyStyle>
      <a:lvl1pPr marL="342900" indent="-342900" algn="l" defTabSz="936625" rtl="0" eaLnBrk="1" fontAlgn="base" latinLnBrk="1" hangingPunct="1">
        <a:spcBef>
          <a:spcPct val="0"/>
        </a:spcBef>
        <a:spcAft>
          <a:spcPct val="0"/>
        </a:spcAft>
        <a:buNone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04775" indent="-103188" algn="l" defTabSz="936625" rtl="0" eaLnBrk="1" fontAlgn="base" latinLnBrk="1" hangingPunct="1">
        <a:spcBef>
          <a:spcPct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2pPr>
      <a:lvl3pPr marL="209550" indent="-103188" algn="l" defTabSz="936625" rtl="0" eaLnBrk="1" fontAlgn="base" latinLnBrk="1" hangingPunct="1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3pPr>
      <a:lvl4pPr marL="314325" indent="-103188" algn="l" defTabSz="936625" rtl="0" eaLnBrk="1" fontAlgn="base" latinLnBrk="1" hangingPunct="1">
        <a:spcBef>
          <a:spcPct val="0"/>
        </a:spcBef>
        <a:spcAft>
          <a:spcPct val="0"/>
        </a:spcAft>
        <a:buChar char="·"/>
        <a:defRPr sz="1200">
          <a:solidFill>
            <a:schemeClr val="tx1"/>
          </a:solidFill>
          <a:latin typeface="+mn-lt"/>
          <a:ea typeface="+mn-ea"/>
        </a:defRPr>
      </a:lvl4pPr>
      <a:lvl5pPr marL="4206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5pPr>
      <a:lvl6pPr marL="8778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13350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17922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22494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4" y="360363"/>
            <a:ext cx="87995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4" y="1711327"/>
            <a:ext cx="8799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smtClean="0"/>
              <a:t>Normal Text</a:t>
            </a:r>
          </a:p>
          <a:p>
            <a:pPr lvl="0"/>
            <a:endParaRPr lang="en-US" altLang="ko-KR" smtClean="0"/>
          </a:p>
          <a:p>
            <a:pPr lvl="1"/>
            <a:r>
              <a:rPr lang="en-US" altLang="ko-KR" smtClean="0"/>
              <a:t>First level</a:t>
            </a:r>
          </a:p>
          <a:p>
            <a:pPr lvl="2"/>
            <a:r>
              <a:rPr lang="en-US" altLang="ko-KR" smtClean="0"/>
              <a:t>Second level</a:t>
            </a:r>
          </a:p>
          <a:p>
            <a:pPr lvl="3"/>
            <a:r>
              <a:rPr lang="en-US" altLang="ko-KR" smtClean="0"/>
              <a:t>Third level</a:t>
            </a:r>
          </a:p>
          <a:p>
            <a:pPr lvl="4"/>
            <a:r>
              <a:rPr lang="en-US" altLang="ko-KR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6825" y="6621463"/>
            <a:ext cx="20637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latinLnBrk="1" hangingPunct="1">
              <a:defRPr sz="900">
                <a:ln>
                  <a:solidFill>
                    <a:srgbClr val="7F7F7F">
                      <a:alpha val="20000"/>
                    </a:srgbClr>
                  </a:solidFill>
                </a:ln>
                <a:solidFill>
                  <a:srgbClr val="333333"/>
                </a:solidFill>
                <a:latin typeface="윤고딕130" panose="02020603020101020101" pitchFamily="18" charset="-127"/>
                <a:ea typeface="윤고딕130" panose="02020603020101020101" pitchFamily="18" charset="-127"/>
              </a:defRPr>
            </a:lvl1pPr>
          </a:lstStyle>
          <a:p>
            <a:pPr>
              <a:defRPr/>
            </a:pPr>
            <a:fld id="{26BDC858-A51E-463C-8993-400131A548D3}" type="slidenum">
              <a:rPr kumimoji="1" lang="ko-KR" altLang="en-US" smtClean="0"/>
              <a:pPr>
                <a:defRPr/>
              </a:pPr>
              <a:t>‹#›</a:t>
            </a:fld>
            <a:endParaRPr kumimoji="1" lang="en-US" altLang="ko-KR" dirty="0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531813" y="777875"/>
            <a:ext cx="9175750" cy="0"/>
          </a:xfrm>
          <a:prstGeom prst="line">
            <a:avLst/>
          </a:prstGeom>
          <a:noFill/>
          <a:ln w="19050">
            <a:solidFill>
              <a:srgbClr val="1039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kumimoji="1" lang="ko-KR" altLang="en-US" sz="1800" dirty="0">
              <a:latin typeface="윤고딕130" pitchFamily="18" charset="-127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577388" y="7938"/>
            <a:ext cx="328612" cy="1109662"/>
            <a:chOff x="6033" y="5"/>
            <a:chExt cx="207" cy="699"/>
          </a:xfrm>
        </p:grpSpPr>
        <p:sp>
          <p:nvSpPr>
            <p:cNvPr id="1032" name="Freeform 15"/>
            <p:cNvSpPr>
              <a:spLocks/>
            </p:cNvSpPr>
            <p:nvPr userDrawn="1"/>
          </p:nvSpPr>
          <p:spPr bwMode="auto">
            <a:xfrm>
              <a:off x="6033" y="5"/>
              <a:ext cx="207" cy="699"/>
            </a:xfrm>
            <a:custGeom>
              <a:avLst/>
              <a:gdLst>
                <a:gd name="T0" fmla="*/ 0 w 661"/>
                <a:gd name="T1" fmla="*/ 0 h 2245"/>
                <a:gd name="T2" fmla="*/ 0 w 661"/>
                <a:gd name="T3" fmla="*/ 0 h 2245"/>
                <a:gd name="T4" fmla="*/ 0 w 661"/>
                <a:gd name="T5" fmla="*/ 0 h 22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kumimoji="1" lang="ko-KR" altLang="en-US" sz="1800" dirty="0">
                <a:latin typeface="윤고딕130" pitchFamily="18" charset="-127"/>
              </a:endParaRPr>
            </a:p>
          </p:txBody>
        </p:sp>
        <p:sp>
          <p:nvSpPr>
            <p:cNvPr id="1033" name="Freeform 16"/>
            <p:cNvSpPr>
              <a:spLocks/>
            </p:cNvSpPr>
            <p:nvPr userDrawn="1"/>
          </p:nvSpPr>
          <p:spPr bwMode="auto">
            <a:xfrm>
              <a:off x="6048" y="43"/>
              <a:ext cx="192" cy="651"/>
            </a:xfrm>
            <a:custGeom>
              <a:avLst/>
              <a:gdLst>
                <a:gd name="T0" fmla="*/ 0 w 661"/>
                <a:gd name="T1" fmla="*/ 0 h 2245"/>
                <a:gd name="T2" fmla="*/ 0 w 661"/>
                <a:gd name="T3" fmla="*/ 0 h 2245"/>
                <a:gd name="T4" fmla="*/ 0 w 661"/>
                <a:gd name="T5" fmla="*/ 0 h 22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kumimoji="1" lang="ko-KR" altLang="en-US" sz="1800" dirty="0">
                <a:latin typeface="윤고딕130" pitchFamily="18" charset="-127"/>
              </a:endParaRPr>
            </a:p>
          </p:txBody>
        </p:sp>
      </p:grpSp>
      <p:pic>
        <p:nvPicPr>
          <p:cNvPr id="1031" name="Picture 36" descr="두산 그룹_Small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264277"/>
            <a:ext cx="14970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83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+mj-lt"/>
          <a:ea typeface="윤고딕130" panose="02020603020101020101" pitchFamily="18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anose="02020603020101020101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anose="02020603020101020101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anose="02020603020101020101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anose="02020603020101020101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itchFamily="18" charset="-127"/>
        </a:defRPr>
      </a:lvl9pPr>
    </p:titleStyle>
    <p:bodyStyle>
      <a:lvl1pPr marL="342900" indent="-342900" algn="l" defTabSz="936625" rtl="0" eaLnBrk="0" fontAlgn="base" hangingPunct="0"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윤고딕130" panose="02020603020101020101" pitchFamily="18" charset="-127"/>
          <a:cs typeface="+mn-cs"/>
        </a:defRPr>
      </a:lvl1pPr>
      <a:lvl2pPr marL="104775" indent="-103188" algn="l" defTabSz="936625" rtl="0" eaLnBrk="0" fontAlgn="base" hangingPunct="0"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윤고딕130" panose="02020603020101020101" pitchFamily="18" charset="-127"/>
        </a:defRPr>
      </a:lvl2pPr>
      <a:lvl3pPr marL="209550" indent="-103188" algn="l" defTabSz="936625" rtl="0" eaLnBrk="0" fontAlgn="base" hangingPunct="0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윤고딕130" panose="02020603020101020101" pitchFamily="18" charset="-127"/>
        </a:defRPr>
      </a:lvl3pPr>
      <a:lvl4pPr marL="314325" indent="-103188" algn="l" defTabSz="936625" rtl="0" eaLnBrk="0" fontAlgn="base" hangingPunct="0">
        <a:spcBef>
          <a:spcPct val="0"/>
        </a:spcBef>
        <a:spcAft>
          <a:spcPct val="0"/>
        </a:spcAft>
        <a:buChar char="·"/>
        <a:defRPr sz="1200">
          <a:solidFill>
            <a:schemeClr val="tx1"/>
          </a:solidFill>
          <a:latin typeface="+mn-lt"/>
          <a:ea typeface="윤고딕130" panose="02020603020101020101" pitchFamily="18" charset="-127"/>
        </a:defRPr>
      </a:lvl4pPr>
      <a:lvl5pPr marL="4206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윤고딕130" panose="02020603020101020101" pitchFamily="18" charset="-127"/>
        </a:defRPr>
      </a:lvl5pPr>
      <a:lvl6pPr marL="8778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13350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17922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22494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660" y="360364"/>
            <a:ext cx="879951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4" y="1711325"/>
            <a:ext cx="8799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ko-KR" dirty="0" smtClean="0"/>
              <a:t>First level</a:t>
            </a:r>
          </a:p>
          <a:p>
            <a:pPr lvl="2"/>
            <a:r>
              <a:rPr lang="en-US" altLang="ko-KR" dirty="0" smtClean="0"/>
              <a:t>Second level</a:t>
            </a:r>
          </a:p>
          <a:p>
            <a:pPr lvl="3"/>
            <a:r>
              <a:rPr lang="en-US" altLang="ko-KR" dirty="0" smtClean="0"/>
              <a:t>Third level</a:t>
            </a:r>
          </a:p>
          <a:p>
            <a:pPr lvl="4"/>
            <a:r>
              <a:rPr lang="en-US" altLang="ko-KR" dirty="0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21341" y="777875"/>
            <a:ext cx="9286222" cy="0"/>
          </a:xfrm>
          <a:prstGeom prst="line">
            <a:avLst/>
          </a:prstGeom>
          <a:noFill/>
          <a:ln w="19050">
            <a:solidFill>
              <a:srgbClr val="1039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577388" y="7938"/>
            <a:ext cx="328612" cy="1109662"/>
            <a:chOff x="6033" y="5"/>
            <a:chExt cx="207" cy="699"/>
          </a:xfrm>
        </p:grpSpPr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033" y="5"/>
              <a:ext cx="207" cy="699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0" y="2032"/>
                </a:cxn>
                <a:cxn ang="0">
                  <a:pos x="661" y="224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 w="2857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1200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6048" y="43"/>
              <a:ext cx="192" cy="651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0" y="2032"/>
                </a:cxn>
                <a:cxn ang="0">
                  <a:pos x="661" y="224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 w="2857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1200"/>
            </a:p>
          </p:txBody>
        </p:sp>
      </p:grpSp>
      <p:pic>
        <p:nvPicPr>
          <p:cNvPr id="12" name="Picture 20" descr="Doosan_logo_3C_RGB-foo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072" y="6242998"/>
            <a:ext cx="10112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70612" y="6575427"/>
            <a:ext cx="3397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eaLnBrk="0" hangingPunct="0"/>
            <a:fld id="{1AC0844B-23A5-497F-894C-92BE557796C4}" type="slidenum">
              <a:rPr lang="en-US" altLang="ko-KR">
                <a:solidFill>
                  <a:srgbClr val="616365"/>
                </a:solidFill>
                <a:latin typeface="Arial" pitchFamily="34" charset="0"/>
                <a:ea typeface="MS PGothic" pitchFamily="34" charset="-128"/>
              </a:rPr>
              <a:pPr eaLnBrk="0" hangingPunct="0"/>
              <a:t>‹#›</a:t>
            </a:fld>
            <a:endParaRPr lang="en-US" altLang="ko-KR" dirty="0">
              <a:solidFill>
                <a:srgbClr val="616365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699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9pPr>
    </p:titleStyle>
    <p:bodyStyle>
      <a:lvl1pPr marL="342900" indent="-342900" algn="l" defTabSz="936625" rtl="0" eaLnBrk="1" fontAlgn="base" latinLnBrk="1" hangingPunct="1">
        <a:spcBef>
          <a:spcPct val="0"/>
        </a:spcBef>
        <a:spcAft>
          <a:spcPct val="0"/>
        </a:spcAft>
        <a:buNone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04775" indent="-103188" algn="l" defTabSz="936625" rtl="0" eaLnBrk="1" fontAlgn="base" latinLnBrk="1" hangingPunct="1">
        <a:spcBef>
          <a:spcPct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2pPr>
      <a:lvl3pPr marL="209550" indent="-103188" algn="l" defTabSz="936625" rtl="0" eaLnBrk="1" fontAlgn="base" latinLnBrk="1" hangingPunct="1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3pPr>
      <a:lvl4pPr marL="314325" indent="-103188" algn="l" defTabSz="936625" rtl="0" eaLnBrk="1" fontAlgn="base" latinLnBrk="1" hangingPunct="1">
        <a:spcBef>
          <a:spcPct val="0"/>
        </a:spcBef>
        <a:spcAft>
          <a:spcPct val="0"/>
        </a:spcAft>
        <a:buChar char="·"/>
        <a:defRPr sz="1200">
          <a:solidFill>
            <a:schemeClr val="tx1"/>
          </a:solidFill>
          <a:latin typeface="+mn-lt"/>
          <a:ea typeface="+mn-ea"/>
        </a:defRPr>
      </a:lvl4pPr>
      <a:lvl5pPr marL="4206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5pPr>
      <a:lvl6pPr marL="8778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13350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17922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22494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6908" y="360366"/>
            <a:ext cx="879951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1711326"/>
            <a:ext cx="8801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smtClean="0"/>
              <a:t>Normal Text</a:t>
            </a:r>
          </a:p>
          <a:p>
            <a:pPr lvl="0"/>
            <a:endParaRPr lang="en-US" altLang="ko-KR" smtClean="0"/>
          </a:p>
          <a:p>
            <a:pPr lvl="1"/>
            <a:r>
              <a:rPr lang="en-US" altLang="ko-KR" smtClean="0"/>
              <a:t>First level</a:t>
            </a:r>
          </a:p>
          <a:p>
            <a:pPr lvl="2"/>
            <a:r>
              <a:rPr lang="en-US" altLang="ko-KR" smtClean="0"/>
              <a:t>Second level</a:t>
            </a:r>
          </a:p>
          <a:p>
            <a:pPr lvl="3"/>
            <a:r>
              <a:rPr lang="en-US" altLang="ko-KR" smtClean="0"/>
              <a:t>Third level</a:t>
            </a:r>
          </a:p>
          <a:p>
            <a:pPr lvl="4"/>
            <a:r>
              <a:rPr lang="en-US" altLang="ko-KR" smtClean="0"/>
              <a:t>Fourth level</a:t>
            </a:r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>
            <a:off x="161984" y="777875"/>
            <a:ext cx="9547225" cy="0"/>
          </a:xfrm>
          <a:prstGeom prst="line">
            <a:avLst/>
          </a:prstGeom>
          <a:noFill/>
          <a:ln w="19050">
            <a:solidFill>
              <a:srgbClr val="1039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latinLnBrk="1"/>
            <a:endParaRPr kumimoji="1" lang="ko-KR" altLang="en-US" sz="1200">
              <a:latin typeface="윤고딕130" pitchFamily="18" charset="-127"/>
              <a:ea typeface="윤고딕13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577389" y="7938"/>
            <a:ext cx="328612" cy="1109662"/>
            <a:chOff x="6033" y="5"/>
            <a:chExt cx="207" cy="699"/>
          </a:xfrm>
        </p:grpSpPr>
        <p:sp>
          <p:nvSpPr>
            <p:cNvPr id="4104" name="Freeform 15"/>
            <p:cNvSpPr>
              <a:spLocks/>
            </p:cNvSpPr>
            <p:nvPr userDrawn="1"/>
          </p:nvSpPr>
          <p:spPr bwMode="auto">
            <a:xfrm>
              <a:off x="6033" y="5"/>
              <a:ext cx="207" cy="699"/>
            </a:xfrm>
            <a:custGeom>
              <a:avLst/>
              <a:gdLst>
                <a:gd name="T0" fmla="*/ 0 w 661"/>
                <a:gd name="T1" fmla="*/ 0 h 2245"/>
                <a:gd name="T2" fmla="*/ 0 w 661"/>
                <a:gd name="T3" fmla="*/ 0 h 2245"/>
                <a:gd name="T4" fmla="*/ 0 w 661"/>
                <a:gd name="T5" fmla="*/ 0 h 22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latinLnBrk="1"/>
              <a:endParaRPr kumimoji="1" lang="ko-KR" altLang="en-US" sz="1200">
                <a:latin typeface="윤고딕130" pitchFamily="18" charset="-127"/>
                <a:ea typeface="윤고딕130"/>
              </a:endParaRPr>
            </a:p>
          </p:txBody>
        </p:sp>
        <p:sp>
          <p:nvSpPr>
            <p:cNvPr id="4105" name="Freeform 16"/>
            <p:cNvSpPr>
              <a:spLocks/>
            </p:cNvSpPr>
            <p:nvPr userDrawn="1"/>
          </p:nvSpPr>
          <p:spPr bwMode="auto">
            <a:xfrm>
              <a:off x="6048" y="43"/>
              <a:ext cx="192" cy="651"/>
            </a:xfrm>
            <a:custGeom>
              <a:avLst/>
              <a:gdLst>
                <a:gd name="T0" fmla="*/ 0 w 661"/>
                <a:gd name="T1" fmla="*/ 0 h 2245"/>
                <a:gd name="T2" fmla="*/ 0 w 661"/>
                <a:gd name="T3" fmla="*/ 0 h 2245"/>
                <a:gd name="T4" fmla="*/ 0 w 661"/>
                <a:gd name="T5" fmla="*/ 0 h 22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latinLnBrk="1"/>
              <a:endParaRPr kumimoji="1" lang="ko-KR" altLang="en-US" sz="1200">
                <a:latin typeface="윤고딕130" pitchFamily="18" charset="-127"/>
                <a:ea typeface="윤고딕130"/>
              </a:endParaRPr>
            </a:p>
          </p:txBody>
        </p:sp>
      </p:grpSp>
      <p:pic>
        <p:nvPicPr>
          <p:cNvPr id="10" name="Picture 20" descr="Doosan_logo_3C_RGB-footer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782" y="6243641"/>
            <a:ext cx="1096264" cy="5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7715067" y="6560958"/>
            <a:ext cx="2063750" cy="1384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chemeClr val="tx1"/>
              </a:buClr>
              <a:defRPr sz="9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chemeClr val="tx1"/>
              </a:buClr>
              <a:defRPr sz="22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chemeClr val="tx1"/>
              </a:buClr>
              <a:defRPr sz="22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chemeClr val="tx1"/>
              </a:buClr>
              <a:defRPr sz="22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chemeClr val="tx1"/>
              </a:buClr>
              <a:defRPr sz="22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sz="22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sz="22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sz="22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sz="2200" b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fld id="{29908454-1F0B-4EB6-8736-8A66EDF3B33A}" type="slidenum">
              <a:rPr kumimoji="1" lang="ko-KR" altLang="en-US" b="0" smtClean="0">
                <a:solidFill>
                  <a:srgbClr val="000000"/>
                </a:solidFill>
                <a:latin typeface="윤고딕130" pitchFamily="18" charset="-127"/>
                <a:ea typeface="윤고딕130"/>
              </a:rPr>
              <a:pPr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kumimoji="1" lang="en-US" altLang="ko-KR" b="0" dirty="0">
              <a:solidFill>
                <a:srgbClr val="000000"/>
              </a:solidFill>
              <a:latin typeface="윤고딕130" pitchFamily="18" charset="-127"/>
              <a:ea typeface="윤고딕130"/>
            </a:endParaRPr>
          </a:p>
        </p:txBody>
      </p:sp>
    </p:spTree>
    <p:extLst>
      <p:ext uri="{BB962C8B-B14F-4D97-AF65-F5344CB8AC3E}">
        <p14:creationId xmlns:p14="http://schemas.microsoft.com/office/powerpoint/2010/main" val="189660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5" r:id="rId4"/>
    <p:sldLayoutId id="21474839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윤고딕150" panose="02020603020101020101" pitchFamily="18" charset="-127"/>
          <a:ea typeface="윤고딕150" panose="02020603020101020101" pitchFamily="18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30" pitchFamily="18" charset="-127"/>
        </a:defRPr>
      </a:lvl9pPr>
    </p:titleStyle>
    <p:bodyStyle>
      <a:lvl1pPr marL="342900" indent="-342900" algn="l" defTabSz="936625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ea"/>
          <a:ea typeface="+mn-ea"/>
          <a:cs typeface="+mn-cs"/>
        </a:defRPr>
      </a:lvl1pPr>
      <a:lvl2pPr marL="104775" indent="-103188" algn="l" defTabSz="936625" rtl="0" eaLnBrk="0" fontAlgn="base" hangingPunct="0"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2pPr>
      <a:lvl3pPr marL="209550" indent="-103188" algn="l" defTabSz="936625" rtl="0" eaLnBrk="0" fontAlgn="base" hangingPunct="0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3pPr>
      <a:lvl4pPr marL="314325" indent="-103188" algn="l" defTabSz="936625" rtl="0" eaLnBrk="0" fontAlgn="base" hangingPunct="0">
        <a:spcBef>
          <a:spcPct val="0"/>
        </a:spcBef>
        <a:spcAft>
          <a:spcPct val="0"/>
        </a:spcAft>
        <a:buChar char="·"/>
        <a:defRPr sz="1200">
          <a:solidFill>
            <a:schemeClr val="tx1"/>
          </a:solidFill>
          <a:latin typeface="+mn-lt"/>
          <a:ea typeface="+mn-ea"/>
        </a:defRPr>
      </a:lvl4pPr>
      <a:lvl5pPr marL="4206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5pPr>
      <a:lvl6pPr marL="8778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13350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17922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22494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360363"/>
            <a:ext cx="8801100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711325"/>
            <a:ext cx="8801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smtClean="0"/>
              <a:t>Normal Text</a:t>
            </a:r>
          </a:p>
          <a:p>
            <a:pPr lvl="0"/>
            <a:endParaRPr lang="en-US" altLang="ko-KR" smtClean="0"/>
          </a:p>
          <a:p>
            <a:pPr lvl="1"/>
            <a:r>
              <a:rPr lang="en-US" altLang="ko-KR" smtClean="0"/>
              <a:t>First level</a:t>
            </a:r>
          </a:p>
          <a:p>
            <a:pPr lvl="2"/>
            <a:r>
              <a:rPr lang="en-US" altLang="ko-KR" smtClean="0"/>
              <a:t>Second level</a:t>
            </a:r>
          </a:p>
          <a:p>
            <a:pPr lvl="3"/>
            <a:r>
              <a:rPr lang="en-US" altLang="ko-KR" smtClean="0"/>
              <a:t>Third level</a:t>
            </a:r>
          </a:p>
          <a:p>
            <a:pPr lvl="4"/>
            <a:r>
              <a:rPr lang="en-US" altLang="ko-KR" smtClean="0"/>
              <a:t>Fourth level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531813" y="777875"/>
            <a:ext cx="9175750" cy="0"/>
          </a:xfrm>
          <a:prstGeom prst="line">
            <a:avLst/>
          </a:prstGeom>
          <a:noFill/>
          <a:ln w="19050">
            <a:solidFill>
              <a:srgbClr val="1039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buFontTx/>
              <a:buChar char="–"/>
              <a:defRPr/>
            </a:pPr>
            <a:endParaRPr kumimoji="1" lang="ko-KR" altLang="en-US" sz="1300" dirty="0"/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9577388" y="7938"/>
            <a:ext cx="328612" cy="1109662"/>
            <a:chOff x="6033" y="5"/>
            <a:chExt cx="207" cy="699"/>
          </a:xfrm>
        </p:grpSpPr>
        <p:sp>
          <p:nvSpPr>
            <p:cNvPr id="74759" name="Freeform 7"/>
            <p:cNvSpPr>
              <a:spLocks/>
            </p:cNvSpPr>
            <p:nvPr userDrawn="1"/>
          </p:nvSpPr>
          <p:spPr bwMode="auto">
            <a:xfrm>
              <a:off x="6033" y="5"/>
              <a:ext cx="207" cy="699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0" y="2032"/>
                </a:cxn>
                <a:cxn ang="0">
                  <a:pos x="661" y="224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 w="2857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  <a:buFontTx/>
                <a:buChar char="–"/>
                <a:defRPr/>
              </a:pPr>
              <a:endParaRPr kumimoji="1" lang="ko-KR" altLang="en-US" sz="1300" dirty="0"/>
            </a:p>
          </p:txBody>
        </p:sp>
        <p:sp>
          <p:nvSpPr>
            <p:cNvPr id="74760" name="Freeform 8"/>
            <p:cNvSpPr>
              <a:spLocks/>
            </p:cNvSpPr>
            <p:nvPr userDrawn="1"/>
          </p:nvSpPr>
          <p:spPr bwMode="auto">
            <a:xfrm>
              <a:off x="6048" y="43"/>
              <a:ext cx="192" cy="651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0" y="2032"/>
                </a:cxn>
                <a:cxn ang="0">
                  <a:pos x="661" y="224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 w="2857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  <a:buFontTx/>
                <a:buChar char="–"/>
                <a:defRPr/>
              </a:pPr>
              <a:endParaRPr kumimoji="1" lang="ko-KR" altLang="en-US" sz="1300" dirty="0"/>
            </a:p>
          </p:txBody>
        </p:sp>
      </p:grpSp>
      <p:sp>
        <p:nvSpPr>
          <p:cNvPr id="74761" name="pg num"/>
          <p:cNvSpPr>
            <a:spLocks noChangeArrowheads="1"/>
          </p:cNvSpPr>
          <p:nvPr/>
        </p:nvSpPr>
        <p:spPr bwMode="auto">
          <a:xfrm>
            <a:off x="7780338" y="6640513"/>
            <a:ext cx="2063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957263">
              <a:defRPr/>
            </a:pPr>
            <a:fld id="{9847886A-D4B5-42AF-908D-BDA0FA023826}" type="slidenum">
              <a:rPr lang="en-US" altLang="ko-KR" sz="1000"/>
              <a:pPr algn="r" defTabSz="957263">
                <a:defRPr/>
              </a:pPr>
              <a:t>‹#›</a:t>
            </a:fld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98091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rgbClr val="000000"/>
          </a:solidFill>
          <a:latin typeface="Arial" charset="0"/>
          <a:ea typeface="윤고딕130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rgbClr val="000000"/>
          </a:solidFill>
          <a:latin typeface="Arial" charset="0"/>
          <a:ea typeface="윤고딕130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rgbClr val="000000"/>
          </a:solidFill>
          <a:latin typeface="Arial" charset="0"/>
          <a:ea typeface="윤고딕130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rgbClr val="000000"/>
          </a:solidFill>
          <a:latin typeface="Arial" charset="0"/>
          <a:ea typeface="윤고딕130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 b="1">
          <a:solidFill>
            <a:srgbClr val="000000"/>
          </a:solidFill>
          <a:latin typeface="Arial" charset="0"/>
          <a:ea typeface="윤고딕130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 b="1">
          <a:solidFill>
            <a:srgbClr val="000000"/>
          </a:solidFill>
          <a:latin typeface="Arial" charset="0"/>
          <a:ea typeface="윤고딕130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 b="1">
          <a:solidFill>
            <a:srgbClr val="000000"/>
          </a:solidFill>
          <a:latin typeface="Arial" charset="0"/>
          <a:ea typeface="윤고딕130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 b="1">
          <a:solidFill>
            <a:srgbClr val="000000"/>
          </a:solidFill>
          <a:latin typeface="Arial" charset="0"/>
          <a:ea typeface="윤고딕130" pitchFamily="18" charset="-127"/>
        </a:defRPr>
      </a:lvl9pPr>
    </p:titleStyle>
    <p:bodyStyle>
      <a:lvl1pPr marL="342900" indent="-342900" algn="l" defTabSz="936625" rtl="0" eaLnBrk="0" fontAlgn="base" hangingPunct="0">
        <a:spcBef>
          <a:spcPct val="0"/>
        </a:spcBef>
        <a:spcAft>
          <a:spcPct val="0"/>
        </a:spcAft>
        <a:defRPr kumimoji="1" sz="1300">
          <a:solidFill>
            <a:schemeClr val="tx1"/>
          </a:solidFill>
          <a:latin typeface="+mn-lt"/>
          <a:ea typeface="+mn-ea"/>
          <a:cs typeface="+mn-cs"/>
        </a:defRPr>
      </a:lvl1pPr>
      <a:lvl2pPr marL="104775" indent="-103188" algn="l" defTabSz="936625" rtl="0" eaLnBrk="0" fontAlgn="base" hangingPunct="0">
        <a:spcBef>
          <a:spcPct val="0"/>
        </a:spcBef>
        <a:spcAft>
          <a:spcPct val="0"/>
        </a:spcAft>
        <a:buChar char="•"/>
        <a:defRPr kumimoji="1" sz="1300">
          <a:solidFill>
            <a:schemeClr val="tx1"/>
          </a:solidFill>
          <a:latin typeface="+mn-lt"/>
          <a:ea typeface="+mn-ea"/>
        </a:defRPr>
      </a:lvl2pPr>
      <a:lvl3pPr marL="207963" indent="-101600" algn="l" defTabSz="936625" rtl="0" eaLnBrk="0" fontAlgn="base" hangingPunct="0">
        <a:spcBef>
          <a:spcPct val="0"/>
        </a:spcBef>
        <a:spcAft>
          <a:spcPct val="0"/>
        </a:spcAft>
        <a:buChar char="–"/>
        <a:defRPr kumimoji="1" sz="1300">
          <a:solidFill>
            <a:schemeClr val="tx1"/>
          </a:solidFill>
          <a:latin typeface="+mn-lt"/>
          <a:ea typeface="+mn-ea"/>
        </a:defRPr>
      </a:lvl3pPr>
      <a:lvl4pPr marL="314325" indent="-103188" algn="l" defTabSz="936625" rtl="0" eaLnBrk="0" fontAlgn="base" hangingPunct="0">
        <a:spcBef>
          <a:spcPct val="0"/>
        </a:spcBef>
        <a:spcAft>
          <a:spcPct val="0"/>
        </a:spcAft>
        <a:buChar char="·"/>
        <a:defRPr kumimoji="1" sz="1300">
          <a:solidFill>
            <a:schemeClr val="tx1"/>
          </a:solidFill>
          <a:latin typeface="+mn-lt"/>
          <a:ea typeface="+mn-ea"/>
        </a:defRPr>
      </a:lvl4pPr>
      <a:lvl5pPr marL="420688" indent="-98425" algn="l" defTabSz="936625" rtl="0" eaLnBrk="0" fontAlgn="base" hangingPunct="0">
        <a:spcBef>
          <a:spcPct val="0"/>
        </a:spcBef>
        <a:spcAft>
          <a:spcPct val="0"/>
        </a:spcAft>
        <a:buChar char="›"/>
        <a:defRPr kumimoji="1" sz="1300">
          <a:solidFill>
            <a:schemeClr val="tx1"/>
          </a:solidFill>
          <a:latin typeface="+mn-lt"/>
          <a:ea typeface="+mn-ea"/>
        </a:defRPr>
      </a:lvl5pPr>
      <a:lvl6pPr marL="877888" indent="-98425" algn="l" defTabSz="936625" rtl="0" fontAlgn="base">
        <a:spcBef>
          <a:spcPct val="0"/>
        </a:spcBef>
        <a:spcAft>
          <a:spcPct val="0"/>
        </a:spcAft>
        <a:buChar char="›"/>
        <a:defRPr kumimoji="1" sz="1300">
          <a:solidFill>
            <a:schemeClr val="tx1"/>
          </a:solidFill>
          <a:latin typeface="+mn-lt"/>
          <a:ea typeface="+mn-ea"/>
        </a:defRPr>
      </a:lvl6pPr>
      <a:lvl7pPr marL="1335088" indent="-98425" algn="l" defTabSz="936625" rtl="0" fontAlgn="base">
        <a:spcBef>
          <a:spcPct val="0"/>
        </a:spcBef>
        <a:spcAft>
          <a:spcPct val="0"/>
        </a:spcAft>
        <a:buChar char="›"/>
        <a:defRPr kumimoji="1" sz="1300">
          <a:solidFill>
            <a:schemeClr val="tx1"/>
          </a:solidFill>
          <a:latin typeface="+mn-lt"/>
          <a:ea typeface="+mn-ea"/>
        </a:defRPr>
      </a:lvl7pPr>
      <a:lvl8pPr marL="1792288" indent="-98425" algn="l" defTabSz="936625" rtl="0" fontAlgn="base">
        <a:spcBef>
          <a:spcPct val="0"/>
        </a:spcBef>
        <a:spcAft>
          <a:spcPct val="0"/>
        </a:spcAft>
        <a:buChar char="›"/>
        <a:defRPr kumimoji="1" sz="1300">
          <a:solidFill>
            <a:schemeClr val="tx1"/>
          </a:solidFill>
          <a:latin typeface="+mn-lt"/>
          <a:ea typeface="+mn-ea"/>
        </a:defRPr>
      </a:lvl8pPr>
      <a:lvl9pPr marL="2249488" indent="-98425" algn="l" defTabSz="936625" rtl="0" fontAlgn="base">
        <a:spcBef>
          <a:spcPct val="0"/>
        </a:spcBef>
        <a:spcAft>
          <a:spcPct val="0"/>
        </a:spcAft>
        <a:buChar char="›"/>
        <a:defRPr kumimoji="1"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73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4" y="360364"/>
            <a:ext cx="879951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2226" y="6597650"/>
            <a:ext cx="2063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800" smtClean="0">
                <a:solidFill>
                  <a:srgbClr val="333333"/>
                </a:solidFill>
              </a:defRPr>
            </a:lvl1pPr>
          </a:lstStyle>
          <a:p>
            <a:pPr algn="l" fontAlgn="auto" latinLnBrk="1">
              <a:spcBef>
                <a:spcPts val="0"/>
              </a:spcBef>
              <a:spcAft>
                <a:spcPts val="0"/>
              </a:spcAft>
              <a:defRPr/>
            </a:pPr>
            <a:fld id="{4E3AC10D-7467-42E7-BCB3-AF1968222AD6}" type="slidenum">
              <a:rPr lang="ko-KR" altLang="en-US">
                <a:latin typeface="Arial"/>
                <a:ea typeface="윤고딕130"/>
              </a:rPr>
              <a:pPr algn="l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>
              <a:latin typeface="Arial"/>
              <a:ea typeface="윤고딕130"/>
            </a:endParaRPr>
          </a:p>
        </p:txBody>
      </p:sp>
      <p:sp>
        <p:nvSpPr>
          <p:cNvPr id="8" name="Freeform 23"/>
          <p:cNvSpPr>
            <a:spLocks/>
          </p:cNvSpPr>
          <p:nvPr userDrawn="1"/>
        </p:nvSpPr>
        <p:spPr bwMode="auto">
          <a:xfrm>
            <a:off x="-12700" y="-7938"/>
            <a:ext cx="7200900" cy="784226"/>
          </a:xfrm>
          <a:custGeom>
            <a:avLst/>
            <a:gdLst>
              <a:gd name="T0" fmla="*/ 0 w 4797"/>
              <a:gd name="T1" fmla="*/ 2147483647 h 494"/>
              <a:gd name="T2" fmla="*/ 2147483647 w 4797"/>
              <a:gd name="T3" fmla="*/ 2147483647 h 494"/>
              <a:gd name="T4" fmla="*/ 2147483647 w 4797"/>
              <a:gd name="T5" fmla="*/ 2147483647 h 494"/>
              <a:gd name="T6" fmla="*/ 2147483647 w 4797"/>
              <a:gd name="T7" fmla="*/ 0 h 494"/>
              <a:gd name="T8" fmla="*/ 0 w 4797"/>
              <a:gd name="T9" fmla="*/ 2147483647 h 4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97" h="494">
                <a:moveTo>
                  <a:pt x="0" y="376"/>
                </a:moveTo>
                <a:lnTo>
                  <a:pt x="4766" y="494"/>
                </a:lnTo>
                <a:lnTo>
                  <a:pt x="4797" y="3"/>
                </a:lnTo>
                <a:lnTo>
                  <a:pt x="8" y="0"/>
                </a:lnTo>
                <a:lnTo>
                  <a:pt x="0" y="376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algn="l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latin typeface="Arial"/>
              <a:ea typeface="윤고딕130"/>
            </a:endParaRPr>
          </a:p>
        </p:txBody>
      </p:sp>
      <p:pic>
        <p:nvPicPr>
          <p:cNvPr id="9" name="Picture 24" descr="DoosanWay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039" y="376238"/>
            <a:ext cx="18145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49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5pPr>
      <a:lvl6pPr marL="457153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6pPr>
      <a:lvl7pPr marL="914304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7pPr>
      <a:lvl8pPr marL="1371457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8pPr>
      <a:lvl9pPr marL="1828609" algn="l" rtl="0" fontAlgn="base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9pPr>
    </p:titleStyle>
    <p:bodyStyle>
      <a:lvl1pPr marL="342864" indent="-342864" algn="l" defTabSz="936527" rtl="0" eaLnBrk="0" fontAlgn="base" hangingPunct="0"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04764" indent="-103177" algn="l" defTabSz="936527" rtl="0" eaLnBrk="0" fontAlgn="base" hangingPunct="0"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2pPr>
      <a:lvl3pPr marL="209528" indent="-103177" algn="l" defTabSz="936527" rtl="0" eaLnBrk="0" fontAlgn="base" hangingPunct="0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3pPr>
      <a:lvl4pPr marL="314292" indent="-103177" algn="l" defTabSz="936527" rtl="0" eaLnBrk="0" fontAlgn="base" hangingPunct="0">
        <a:spcBef>
          <a:spcPct val="0"/>
        </a:spcBef>
        <a:spcAft>
          <a:spcPct val="0"/>
        </a:spcAft>
        <a:buChar char="·"/>
        <a:defRPr sz="1200">
          <a:solidFill>
            <a:schemeClr val="tx1"/>
          </a:solidFill>
          <a:latin typeface="+mn-lt"/>
          <a:ea typeface="+mn-ea"/>
        </a:defRPr>
      </a:lvl4pPr>
      <a:lvl5pPr marL="420644" indent="-98415" algn="l" defTabSz="936527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5pPr>
      <a:lvl6pPr marL="877797" indent="-98415" algn="l" defTabSz="936527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1334948" indent="-98415" algn="l" defTabSz="936527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1792101" indent="-98415" algn="l" defTabSz="936527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2249253" indent="-98415" algn="l" defTabSz="936527" rtl="0" eaLnBrk="0" fontAlgn="base" hangingPunct="0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0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4" algn="l" defTabSz="91430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9" algn="l" defTabSz="91430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1" algn="l" defTabSz="91430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3" algn="l" defTabSz="91430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6" algn="l" defTabSz="91430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7" algn="l" defTabSz="91430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360363"/>
            <a:ext cx="8799512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1711325"/>
            <a:ext cx="87995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ko-KR" smtClean="0"/>
              <a:t>First level</a:t>
            </a:r>
          </a:p>
          <a:p>
            <a:pPr lvl="2"/>
            <a:r>
              <a:rPr lang="en-US" altLang="ko-KR" smtClean="0"/>
              <a:t>Second level</a:t>
            </a:r>
          </a:p>
          <a:p>
            <a:pPr lvl="3"/>
            <a:r>
              <a:rPr lang="en-US" altLang="ko-KR" smtClean="0"/>
              <a:t>Third level</a:t>
            </a:r>
          </a:p>
          <a:p>
            <a:pPr lvl="4"/>
            <a:r>
              <a:rPr lang="en-US" altLang="ko-KR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20688" y="744538"/>
            <a:ext cx="9286875" cy="0"/>
          </a:xfrm>
          <a:prstGeom prst="line">
            <a:avLst/>
          </a:prstGeom>
          <a:noFill/>
          <a:ln w="19050">
            <a:solidFill>
              <a:srgbClr val="1039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 dirty="0"/>
          </a:p>
        </p:txBody>
      </p:sp>
      <p:grpSp>
        <p:nvGrpSpPr>
          <p:cNvPr id="4101" name="Group 14"/>
          <p:cNvGrpSpPr>
            <a:grpSpLocks/>
          </p:cNvGrpSpPr>
          <p:nvPr/>
        </p:nvGrpSpPr>
        <p:grpSpPr bwMode="auto">
          <a:xfrm>
            <a:off x="9577388" y="7938"/>
            <a:ext cx="328612" cy="1109662"/>
            <a:chOff x="6033" y="5"/>
            <a:chExt cx="207" cy="699"/>
          </a:xfrm>
        </p:grpSpPr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033" y="5"/>
              <a:ext cx="207" cy="699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0" y="2032"/>
                </a:cxn>
                <a:cxn ang="0">
                  <a:pos x="661" y="224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 w="2857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1200" dirty="0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6048" y="43"/>
              <a:ext cx="192" cy="651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0" y="2032"/>
                </a:cxn>
                <a:cxn ang="0">
                  <a:pos x="661" y="2245"/>
                </a:cxn>
              </a:cxnLst>
              <a:rect l="0" t="0" r="r" b="b"/>
              <a:pathLst>
                <a:path w="661" h="2245">
                  <a:moveTo>
                    <a:pt x="661" y="0"/>
                  </a:moveTo>
                  <a:lnTo>
                    <a:pt x="0" y="2032"/>
                  </a:lnTo>
                  <a:lnTo>
                    <a:pt x="661" y="2245"/>
                  </a:lnTo>
                </a:path>
              </a:pathLst>
            </a:custGeom>
            <a:solidFill>
              <a:srgbClr val="0083CD"/>
            </a:solidFill>
            <a:ln w="2857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1200" dirty="0"/>
            </a:p>
          </p:txBody>
        </p:sp>
      </p:grpSp>
      <p:pic>
        <p:nvPicPr>
          <p:cNvPr id="4103" name="Picture 20" descr="Doosan_logo_3C_RGB-foo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6243638"/>
            <a:ext cx="10112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8394700" y="6551613"/>
            <a:ext cx="14128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eaLnBrk="0" hangingPunct="0">
              <a:defRPr/>
            </a:pPr>
            <a:fld id="{E51FC3AE-5354-4C9F-B5B2-88C6502F01FB}" type="slidenum">
              <a:rPr lang="ko-KR" altLang="en-US" sz="1000"/>
              <a:pPr algn="r" eaLnBrk="0" hangingPunct="0">
                <a:defRPr/>
              </a:pPr>
              <a:t>‹#›</a:t>
            </a:fld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59760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</p:sldLayoutIdLst>
  <p:hf hdr="0" ftr="0" dt="0"/>
  <p:txStyles>
    <p:titleStyle>
      <a:lvl1pPr algn="l" rtl="0" fontAlgn="base" latinLnBrk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+mn-ea"/>
          <a:ea typeface="+mn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윤고딕130" pitchFamily="18" charset="-127"/>
          <a:ea typeface="윤고딕130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윤고딕130" pitchFamily="18" charset="-127"/>
          <a:ea typeface="윤고딕130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윤고딕130" pitchFamily="18" charset="-127"/>
          <a:ea typeface="윤고딕130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윤고딕130" pitchFamily="18" charset="-127"/>
          <a:ea typeface="윤고딕130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윤고딕150" pitchFamily="18" charset="-127"/>
        </a:defRPr>
      </a:lvl9pPr>
    </p:titleStyle>
    <p:bodyStyle>
      <a:lvl1pPr marL="342900" indent="-342900" algn="l" defTabSz="936625" rtl="0" fontAlgn="base" latinLnBrk="1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04775" indent="-103188" algn="l" defTabSz="936625" rtl="0" fontAlgn="base" latinLnBrk="1">
        <a:spcBef>
          <a:spcPct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2pPr>
      <a:lvl3pPr marL="209550" indent="-103188" algn="l" defTabSz="936625" rtl="0" fontAlgn="base" latinLnBrk="1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3pPr>
      <a:lvl4pPr marL="314325" indent="-103188" algn="l" defTabSz="936625" rtl="0" fontAlgn="base" latinLnBrk="1">
        <a:spcBef>
          <a:spcPct val="0"/>
        </a:spcBef>
        <a:spcAft>
          <a:spcPct val="0"/>
        </a:spcAft>
        <a:buChar char="·"/>
        <a:defRPr sz="1200">
          <a:solidFill>
            <a:schemeClr val="tx1"/>
          </a:solidFill>
          <a:latin typeface="+mn-lt"/>
          <a:ea typeface="+mn-ea"/>
        </a:defRPr>
      </a:lvl4pPr>
      <a:lvl5pPr marL="420688" indent="-98425" algn="l" defTabSz="936625" rtl="0" fontAlgn="base" latinLnBrk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5pPr>
      <a:lvl6pPr marL="8778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13350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17922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2249488" indent="-98425" algn="l" defTabSz="936625" rtl="0" eaLnBrk="1" fontAlgn="base" latinLnBrk="1" hangingPunct="1">
        <a:spcBef>
          <a:spcPct val="0"/>
        </a:spcBef>
        <a:spcAft>
          <a:spcPct val="0"/>
        </a:spcAft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2.emf"/><Relationship Id="rId2" Type="http://schemas.openxmlformats.org/officeDocument/2006/relationships/tags" Target="../tags/tag20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slideLayout" Target="../slideLayouts/slideLayout44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직사각형 88"/>
          <p:cNvSpPr/>
          <p:nvPr/>
        </p:nvSpPr>
        <p:spPr bwMode="auto">
          <a:xfrm>
            <a:off x="384268" y="1341119"/>
            <a:ext cx="9047595" cy="362495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04775" indent="-103188" algn="r" defTabSz="936625" eaLnBrk="0" hangingPunct="0">
              <a:lnSpc>
                <a:spcPct val="80000"/>
              </a:lnSpc>
            </a:pPr>
            <a:endParaRPr lang="ko-KR" altLang="en-US" sz="1200"/>
          </a:p>
        </p:txBody>
      </p:sp>
      <p:graphicFrame>
        <p:nvGraphicFramePr>
          <p:cNvPr id="41" name="개체 4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107252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22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직사각형 19"/>
          <p:cNvSpPr/>
          <p:nvPr>
            <p:custDataLst>
              <p:tags r:id="rId3"/>
            </p:custDataLst>
          </p:nvPr>
        </p:nvSpPr>
        <p:spPr bwMode="auto">
          <a:xfrm>
            <a:off x="384268" y="963357"/>
            <a:ext cx="1352762" cy="36606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6800" rIns="9144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600" b="1" dirty="0" smtClean="0">
                <a:solidFill>
                  <a:srgbClr val="FFFFFF"/>
                </a:solidFill>
                <a:latin typeface="Arial" pitchFamily="34" charset="0"/>
              </a:rPr>
              <a:t>시간</a:t>
            </a:r>
          </a:p>
        </p:txBody>
      </p:sp>
      <p:sp>
        <p:nvSpPr>
          <p:cNvPr id="22" name="직사각형 21"/>
          <p:cNvSpPr/>
          <p:nvPr>
            <p:custDataLst>
              <p:tags r:id="rId4"/>
            </p:custDataLst>
          </p:nvPr>
        </p:nvSpPr>
        <p:spPr bwMode="auto">
          <a:xfrm>
            <a:off x="1847860" y="963357"/>
            <a:ext cx="5435979" cy="36606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6800" rIns="9144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600" b="1" dirty="0" smtClean="0">
                <a:solidFill>
                  <a:srgbClr val="FFFFFF"/>
                </a:solidFill>
                <a:latin typeface="Arial" pitchFamily="34" charset="0"/>
              </a:rPr>
              <a:t>내용</a:t>
            </a:r>
          </a:p>
        </p:txBody>
      </p:sp>
      <p:sp>
        <p:nvSpPr>
          <p:cNvPr id="50" name="직사각형 49"/>
          <p:cNvSpPr/>
          <p:nvPr>
            <p:custDataLst>
              <p:tags r:id="rId5"/>
            </p:custDataLst>
          </p:nvPr>
        </p:nvSpPr>
        <p:spPr bwMode="auto">
          <a:xfrm>
            <a:off x="7394667" y="963357"/>
            <a:ext cx="2071065" cy="36606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6800" rIns="9144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600" b="1" dirty="0" smtClean="0">
                <a:solidFill>
                  <a:srgbClr val="FFFFFF"/>
                </a:solidFill>
                <a:latin typeface="Arial" pitchFamily="34" charset="0"/>
              </a:rPr>
              <a:t>발표자</a:t>
            </a:r>
            <a:r>
              <a:rPr lang="en-US" altLang="ko-KR" sz="1600" b="1" dirty="0" smtClean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ko-KR" altLang="en-US" sz="1600" b="1" dirty="0" smtClean="0">
                <a:solidFill>
                  <a:srgbClr val="FFFFFF"/>
                </a:solidFill>
                <a:latin typeface="Arial" pitchFamily="34" charset="0"/>
              </a:rPr>
              <a:t>작성자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1931197" y="3934509"/>
            <a:ext cx="546347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500" b="1" dirty="0" smtClean="0"/>
              <a:t>Break</a:t>
            </a:r>
            <a:endParaRPr lang="ko-KR" altLang="en-US" sz="1500" b="1" dirty="0"/>
          </a:p>
        </p:txBody>
      </p:sp>
      <p:sp>
        <p:nvSpPr>
          <p:cNvPr id="47" name="TextBox 46"/>
          <p:cNvSpPr txBox="1"/>
          <p:nvPr/>
        </p:nvSpPr>
        <p:spPr>
          <a:xfrm flipH="1">
            <a:off x="429604" y="3908779"/>
            <a:ext cx="1262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15:05~15:20</a:t>
            </a:r>
            <a:endParaRPr lang="ko-KR" altLang="en-US" sz="1600" b="1" dirty="0" smtClean="0"/>
          </a:p>
        </p:txBody>
      </p:sp>
      <p:sp>
        <p:nvSpPr>
          <p:cNvPr id="57" name="TextBox 56"/>
          <p:cNvSpPr txBox="1"/>
          <p:nvPr/>
        </p:nvSpPr>
        <p:spPr>
          <a:xfrm flipH="1">
            <a:off x="7608359" y="3918943"/>
            <a:ext cx="182350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ko-KR" altLang="en-US" sz="1600" dirty="0"/>
          </a:p>
        </p:txBody>
      </p:sp>
      <p:sp>
        <p:nvSpPr>
          <p:cNvPr id="33" name="TextBox 32"/>
          <p:cNvSpPr txBox="1"/>
          <p:nvPr/>
        </p:nvSpPr>
        <p:spPr>
          <a:xfrm flipH="1">
            <a:off x="1931197" y="2460251"/>
            <a:ext cx="523966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데이터 감지 센서 개발을 통한 용접 </a:t>
            </a:r>
            <a:r>
              <a:rPr lang="en-US" altLang="ko-KR" sz="1600" b="1" dirty="0"/>
              <a:t>Monitoring System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29604" y="2460251"/>
            <a:ext cx="1262091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14:25~14:35</a:t>
            </a:r>
            <a:endParaRPr lang="ko-KR" altLang="en-US" sz="1600" b="1" dirty="0" smtClean="0"/>
          </a:p>
        </p:txBody>
      </p:sp>
      <p:sp>
        <p:nvSpPr>
          <p:cNvPr id="65" name="TextBox 64"/>
          <p:cNvSpPr txBox="1"/>
          <p:nvPr/>
        </p:nvSpPr>
        <p:spPr>
          <a:xfrm flipH="1">
            <a:off x="7608359" y="2460251"/>
            <a:ext cx="182350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ko-KR" altLang="en-US" sz="1600" dirty="0"/>
              <a:t>공현상 </a:t>
            </a:r>
            <a:r>
              <a:rPr lang="en-US" altLang="ko-KR" sz="1600" dirty="0"/>
              <a:t>/ </a:t>
            </a:r>
            <a:r>
              <a:rPr lang="ko-KR" altLang="en-US" sz="1600" dirty="0" smtClean="0"/>
              <a:t>공현상</a:t>
            </a:r>
            <a:endParaRPr lang="ko-KR" altLang="en-US" sz="1600" dirty="0"/>
          </a:p>
        </p:txBody>
      </p:sp>
      <p:sp>
        <p:nvSpPr>
          <p:cNvPr id="36" name="TextBox 35"/>
          <p:cNvSpPr txBox="1"/>
          <p:nvPr/>
        </p:nvSpPr>
        <p:spPr>
          <a:xfrm flipH="1">
            <a:off x="1931196" y="2822383"/>
            <a:ext cx="65889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/>
              <a:t>4. </a:t>
            </a:r>
            <a:r>
              <a:rPr lang="en-US" altLang="ko-KR" sz="1600" b="1" dirty="0" smtClean="0"/>
              <a:t>Head </a:t>
            </a:r>
            <a:r>
              <a:rPr lang="ko-KR" altLang="en-US" sz="1600" b="1" dirty="0"/>
              <a:t>및 </a:t>
            </a:r>
            <a:r>
              <a:rPr lang="en-US" altLang="ko-KR" sz="1600" b="1" dirty="0"/>
              <a:t>Flange Cladding </a:t>
            </a:r>
            <a:r>
              <a:rPr lang="ko-KR" altLang="en-US" sz="1600" b="1" dirty="0"/>
              <a:t>부위 사상 </a:t>
            </a:r>
            <a:r>
              <a:rPr lang="ko-KR" altLang="en-US" sz="1600" b="1" dirty="0" smtClean="0"/>
              <a:t>기계화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로봇제어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37" name="TextBox 36"/>
          <p:cNvSpPr txBox="1"/>
          <p:nvPr/>
        </p:nvSpPr>
        <p:spPr>
          <a:xfrm flipH="1">
            <a:off x="429604" y="2822383"/>
            <a:ext cx="1262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14:35~14:45</a:t>
            </a:r>
            <a:endParaRPr lang="ko-KR" altLang="en-US" sz="1600" b="1" dirty="0" smtClean="0"/>
          </a:p>
        </p:txBody>
      </p:sp>
      <p:sp>
        <p:nvSpPr>
          <p:cNvPr id="66" name="TextBox 65"/>
          <p:cNvSpPr txBox="1"/>
          <p:nvPr/>
        </p:nvSpPr>
        <p:spPr>
          <a:xfrm flipH="1">
            <a:off x="7608359" y="2822383"/>
            <a:ext cx="182350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ko-KR" altLang="en-US" sz="1600" dirty="0"/>
              <a:t>공현상 </a:t>
            </a:r>
            <a:r>
              <a:rPr lang="en-US" altLang="ko-KR" sz="1600" dirty="0"/>
              <a:t>/ </a:t>
            </a:r>
            <a:r>
              <a:rPr lang="ko-KR" altLang="en-US" sz="1600" dirty="0" smtClean="0"/>
              <a:t>조성우</a:t>
            </a:r>
            <a:endParaRPr lang="ko-KR" altLang="en-US" sz="1600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429604" y="3546647"/>
            <a:ext cx="1262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14:55~15:05</a:t>
            </a:r>
            <a:endParaRPr lang="ko-KR" altLang="en-US" sz="1600" b="1" dirty="0" smtClean="0"/>
          </a:p>
        </p:txBody>
      </p:sp>
      <p:sp>
        <p:nvSpPr>
          <p:cNvPr id="69" name="TextBox 68"/>
          <p:cNvSpPr txBox="1"/>
          <p:nvPr/>
        </p:nvSpPr>
        <p:spPr>
          <a:xfrm flipH="1">
            <a:off x="7608359" y="3546647"/>
            <a:ext cx="182350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ko-KR" altLang="en-US" sz="1600" dirty="0"/>
              <a:t>김대호 </a:t>
            </a:r>
            <a:r>
              <a:rPr lang="en-US" altLang="ko-KR" sz="1600" dirty="0"/>
              <a:t>/ </a:t>
            </a:r>
            <a:r>
              <a:rPr lang="ko-KR" altLang="en-US" sz="1600" dirty="0" smtClean="0"/>
              <a:t>김대호</a:t>
            </a:r>
            <a:endParaRPr lang="ko-KR" altLang="en-US" sz="1600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1931197" y="3546647"/>
            <a:ext cx="52396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 smtClean="0"/>
              <a:t>6. </a:t>
            </a:r>
            <a:r>
              <a:rPr lang="ko-KR" altLang="en-US" sz="1600" b="1" dirty="0"/>
              <a:t>소형 </a:t>
            </a:r>
            <a:r>
              <a:rPr lang="ko-KR" altLang="en-US" sz="1600" b="1" dirty="0" err="1"/>
              <a:t>중량물</a:t>
            </a:r>
            <a:r>
              <a:rPr lang="ko-KR" altLang="en-US" sz="1600" b="1" dirty="0"/>
              <a:t> 이송용 </a:t>
            </a:r>
            <a:r>
              <a:rPr lang="ko-KR" altLang="en-US" sz="1600" b="1" dirty="0" err="1" smtClean="0"/>
              <a:t>다관절</a:t>
            </a:r>
            <a:r>
              <a:rPr lang="ko-KR" altLang="en-US" sz="1600" b="1" dirty="0" smtClean="0"/>
              <a:t> 로봇</a:t>
            </a:r>
            <a:endParaRPr lang="ko-KR" altLang="en-US" sz="1600" b="1" dirty="0"/>
          </a:p>
        </p:txBody>
      </p:sp>
      <p:sp>
        <p:nvSpPr>
          <p:cNvPr id="52" name="TextBox 51"/>
          <p:cNvSpPr txBox="1"/>
          <p:nvPr/>
        </p:nvSpPr>
        <p:spPr>
          <a:xfrm flipH="1">
            <a:off x="1931197" y="2104877"/>
            <a:ext cx="52396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latinLnBrk="0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n-US" altLang="ko-KR" dirty="0">
                <a:solidFill>
                  <a:srgbClr val="000000"/>
                </a:solidFill>
              </a:rPr>
              <a:t>2. </a:t>
            </a:r>
            <a:r>
              <a:rPr lang="ko-KR" altLang="en-US" dirty="0" smtClean="0">
                <a:solidFill>
                  <a:srgbClr val="000000"/>
                </a:solidFill>
              </a:rPr>
              <a:t>온도 감지 센서 개발을 통한 열처리 </a:t>
            </a:r>
            <a:r>
              <a:rPr lang="ko-KR" altLang="en-US" dirty="0">
                <a:solidFill>
                  <a:srgbClr val="000000"/>
                </a:solidFill>
              </a:rPr>
              <a:t>자동관리 시스템</a:t>
            </a:r>
          </a:p>
        </p:txBody>
      </p:sp>
      <p:sp>
        <p:nvSpPr>
          <p:cNvPr id="58" name="TextBox 57"/>
          <p:cNvSpPr txBox="1"/>
          <p:nvPr/>
        </p:nvSpPr>
        <p:spPr>
          <a:xfrm flipH="1">
            <a:off x="429604" y="2104877"/>
            <a:ext cx="1262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14:15~14:25</a:t>
            </a:r>
            <a:endParaRPr lang="ko-KR" altLang="en-US" sz="1600" b="1" dirty="0" smtClean="0"/>
          </a:p>
        </p:txBody>
      </p:sp>
      <p:sp>
        <p:nvSpPr>
          <p:cNvPr id="64" name="TextBox 63"/>
          <p:cNvSpPr txBox="1"/>
          <p:nvPr/>
        </p:nvSpPr>
        <p:spPr>
          <a:xfrm flipH="1">
            <a:off x="7608359" y="2096088"/>
            <a:ext cx="182350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ko-KR" altLang="en-US" sz="1600" dirty="0"/>
              <a:t>공현상 </a:t>
            </a:r>
            <a:r>
              <a:rPr lang="en-US" altLang="ko-KR" sz="1600" dirty="0"/>
              <a:t>/ </a:t>
            </a:r>
            <a:r>
              <a:rPr lang="ko-KR" altLang="en-US" sz="1600" dirty="0" smtClean="0"/>
              <a:t>이재형</a:t>
            </a:r>
            <a:endParaRPr lang="ko-KR" altLang="en-US" sz="1600" dirty="0"/>
          </a:p>
        </p:txBody>
      </p:sp>
      <p:cxnSp>
        <p:nvCxnSpPr>
          <p:cNvPr id="48" name="직선 연결선 47"/>
          <p:cNvCxnSpPr/>
          <p:nvPr/>
        </p:nvCxnSpPr>
        <p:spPr bwMode="auto">
          <a:xfrm>
            <a:off x="384268" y="1703614"/>
            <a:ext cx="9047595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직선 연결선 52"/>
          <p:cNvCxnSpPr/>
          <p:nvPr/>
        </p:nvCxnSpPr>
        <p:spPr bwMode="auto">
          <a:xfrm>
            <a:off x="384269" y="2791102"/>
            <a:ext cx="908146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직선 연결선 53"/>
          <p:cNvCxnSpPr/>
          <p:nvPr/>
        </p:nvCxnSpPr>
        <p:spPr bwMode="auto">
          <a:xfrm>
            <a:off x="384269" y="3153598"/>
            <a:ext cx="908146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직선 연결선 61"/>
          <p:cNvCxnSpPr/>
          <p:nvPr>
            <p:custDataLst>
              <p:tags r:id="rId6"/>
            </p:custDataLst>
          </p:nvPr>
        </p:nvCxnSpPr>
        <p:spPr bwMode="auto">
          <a:xfrm>
            <a:off x="384269" y="3878590"/>
            <a:ext cx="908146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직선 연결선 43"/>
          <p:cNvCxnSpPr/>
          <p:nvPr/>
        </p:nvCxnSpPr>
        <p:spPr bwMode="auto">
          <a:xfrm>
            <a:off x="384269" y="2428606"/>
            <a:ext cx="908146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직선 연결선 44"/>
          <p:cNvCxnSpPr/>
          <p:nvPr/>
        </p:nvCxnSpPr>
        <p:spPr bwMode="auto">
          <a:xfrm>
            <a:off x="384269" y="2066110"/>
            <a:ext cx="908146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 flipH="1">
            <a:off x="1931197" y="1740714"/>
            <a:ext cx="52396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 smtClean="0"/>
              <a:t>1. </a:t>
            </a:r>
            <a:r>
              <a:rPr lang="ko-KR" altLang="en-US" sz="1600" b="1" dirty="0" smtClean="0"/>
              <a:t>자동 </a:t>
            </a:r>
            <a:r>
              <a:rPr lang="en-US" altLang="ko-KR" sz="1600" b="1" dirty="0" smtClean="0"/>
              <a:t>recording </a:t>
            </a:r>
            <a:r>
              <a:rPr lang="ko-KR" altLang="en-US" sz="1600" b="1" dirty="0" smtClean="0"/>
              <a:t>장치를 통한 예열온도 </a:t>
            </a:r>
            <a:r>
              <a:rPr lang="ko-KR" altLang="en-US" sz="1600" b="1" dirty="0"/>
              <a:t>자동관리 시스템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429604" y="1740714"/>
            <a:ext cx="1262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14:05~14:15</a:t>
            </a:r>
            <a:endParaRPr lang="ko-KR" altLang="en-US" sz="1600" b="1" dirty="0" smtClean="0"/>
          </a:p>
        </p:txBody>
      </p:sp>
      <p:sp>
        <p:nvSpPr>
          <p:cNvPr id="82" name="TextBox 81"/>
          <p:cNvSpPr txBox="1"/>
          <p:nvPr/>
        </p:nvSpPr>
        <p:spPr>
          <a:xfrm flipH="1">
            <a:off x="7608359" y="1733956"/>
            <a:ext cx="182350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3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dirty="0" smtClean="0"/>
              <a:t>공현상 </a:t>
            </a:r>
            <a:r>
              <a:rPr lang="en-US" altLang="ko-KR" sz="1600" dirty="0" smtClean="0"/>
              <a:t>/ </a:t>
            </a:r>
            <a:r>
              <a:rPr lang="ko-KR" altLang="en-US" sz="1600" dirty="0" smtClean="0"/>
              <a:t>이윤상</a:t>
            </a:r>
            <a:endParaRPr lang="ko-KR" altLang="en-US" sz="1600" dirty="0"/>
          </a:p>
        </p:txBody>
      </p:sp>
      <p:sp>
        <p:nvSpPr>
          <p:cNvPr id="26" name="TextBox 25"/>
          <p:cNvSpPr txBox="1"/>
          <p:nvPr/>
        </p:nvSpPr>
        <p:spPr>
          <a:xfrm flipH="1">
            <a:off x="429604" y="1371824"/>
            <a:ext cx="1262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14:00~14:05</a:t>
            </a:r>
            <a:endParaRPr lang="ko-KR" altLang="en-US" sz="1600" b="1" dirty="0" smtClean="0"/>
          </a:p>
        </p:txBody>
      </p:sp>
      <p:sp>
        <p:nvSpPr>
          <p:cNvPr id="28" name="TextBox 27"/>
          <p:cNvSpPr txBox="1"/>
          <p:nvPr/>
        </p:nvSpPr>
        <p:spPr>
          <a:xfrm flipH="1">
            <a:off x="1931196" y="1371824"/>
            <a:ext cx="5231604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 smtClean="0"/>
              <a:t>Opening Remark</a:t>
            </a:r>
            <a:endParaRPr lang="ko-KR" altLang="en-US" sz="1600" b="1" dirty="0" smtClean="0"/>
          </a:p>
        </p:txBody>
      </p:sp>
      <p:sp>
        <p:nvSpPr>
          <p:cNvPr id="83" name="TextBox 82"/>
          <p:cNvSpPr txBox="1"/>
          <p:nvPr/>
        </p:nvSpPr>
        <p:spPr>
          <a:xfrm flipH="1">
            <a:off x="7608360" y="1375119"/>
            <a:ext cx="18235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ko-KR" altLang="en-US" sz="1600" dirty="0" smtClean="0"/>
              <a:t>최상기 </a:t>
            </a:r>
            <a:r>
              <a:rPr lang="ko-KR" altLang="en-US" sz="1600" dirty="0" err="1" smtClean="0"/>
              <a:t>경남센터장</a:t>
            </a:r>
            <a:endParaRPr lang="ko-KR" altLang="en-US" sz="1600" dirty="0" smtClean="0"/>
          </a:p>
        </p:txBody>
      </p:sp>
      <p:sp>
        <p:nvSpPr>
          <p:cNvPr id="67" name="TextBox 66"/>
          <p:cNvSpPr txBox="1"/>
          <p:nvPr/>
        </p:nvSpPr>
        <p:spPr>
          <a:xfrm flipH="1">
            <a:off x="1931197" y="3184515"/>
            <a:ext cx="52396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 smtClean="0"/>
              <a:t>5. </a:t>
            </a:r>
            <a:r>
              <a:rPr lang="ko-KR" altLang="en-US" sz="1600" b="1" dirty="0"/>
              <a:t>임시부착물 </a:t>
            </a:r>
            <a:r>
              <a:rPr lang="ko-KR" altLang="en-US" sz="1600" b="1" dirty="0" err="1"/>
              <a:t>제거부</a:t>
            </a:r>
            <a:r>
              <a:rPr lang="ko-KR" altLang="en-US" sz="1600" b="1" dirty="0"/>
              <a:t> 사상 </a:t>
            </a:r>
            <a:r>
              <a:rPr lang="ko-KR" altLang="en-US" sz="1600" b="1" dirty="0" smtClean="0"/>
              <a:t>기계화</a:t>
            </a:r>
            <a:r>
              <a:rPr lang="en-US" altLang="ko-KR" sz="1600" b="1" dirty="0" smtClean="0"/>
              <a:t>(</a:t>
            </a:r>
            <a:r>
              <a:rPr lang="ko-KR" altLang="en-US" sz="1600" b="1" dirty="0" err="1" smtClean="0"/>
              <a:t>다관절</a:t>
            </a:r>
            <a:r>
              <a:rPr lang="ko-KR" altLang="en-US" sz="1600" b="1" dirty="0" smtClean="0"/>
              <a:t> 로봇개발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0" name="TextBox 69"/>
          <p:cNvSpPr txBox="1"/>
          <p:nvPr/>
        </p:nvSpPr>
        <p:spPr>
          <a:xfrm flipH="1">
            <a:off x="429604" y="3184515"/>
            <a:ext cx="1262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14:45~14:55</a:t>
            </a:r>
            <a:endParaRPr lang="ko-KR" altLang="en-US" sz="1600" b="1" dirty="0" smtClean="0"/>
          </a:p>
        </p:txBody>
      </p:sp>
      <p:sp>
        <p:nvSpPr>
          <p:cNvPr id="71" name="TextBox 70"/>
          <p:cNvSpPr txBox="1"/>
          <p:nvPr/>
        </p:nvSpPr>
        <p:spPr>
          <a:xfrm flipH="1">
            <a:off x="7608359" y="3184515"/>
            <a:ext cx="182350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ko-KR" altLang="en-US" sz="1600" dirty="0" smtClean="0"/>
              <a:t>김대호 </a:t>
            </a:r>
            <a:r>
              <a:rPr lang="en-US" altLang="ko-KR" sz="1600" dirty="0" smtClean="0"/>
              <a:t>/ </a:t>
            </a:r>
            <a:r>
              <a:rPr lang="ko-KR" altLang="en-US" sz="1600" dirty="0" smtClean="0"/>
              <a:t>정진우</a:t>
            </a:r>
            <a:endParaRPr lang="ko-KR" altLang="en-US" sz="1600" dirty="0"/>
          </a:p>
        </p:txBody>
      </p:sp>
      <p:cxnSp>
        <p:nvCxnSpPr>
          <p:cNvPr id="112" name="직선 연결선 111"/>
          <p:cNvCxnSpPr/>
          <p:nvPr>
            <p:custDataLst>
              <p:tags r:id="rId7"/>
            </p:custDataLst>
          </p:nvPr>
        </p:nvCxnSpPr>
        <p:spPr bwMode="auto">
          <a:xfrm>
            <a:off x="384269" y="3516094"/>
            <a:ext cx="908146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 flipH="1">
            <a:off x="1931197" y="5731634"/>
            <a:ext cx="52396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 smtClean="0"/>
              <a:t>11. Fit-Up </a:t>
            </a:r>
            <a:r>
              <a:rPr lang="ko-KR" altLang="en-US" sz="1600" b="1" dirty="0" smtClean="0"/>
              <a:t>공정자동화 </a:t>
            </a:r>
            <a:r>
              <a:rPr lang="en-US" altLang="ko-KR" sz="1600" b="1" dirty="0" smtClean="0"/>
              <a:t>(</a:t>
            </a:r>
            <a:r>
              <a:rPr lang="ko-KR" altLang="en-US" sz="1600" b="1" dirty="0"/>
              <a:t>센서 개발 및 데이터 처리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429604" y="5731634"/>
            <a:ext cx="1262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16:00~16:10</a:t>
            </a:r>
            <a:endParaRPr lang="ko-KR" altLang="en-US" sz="1600" b="1" dirty="0" smtClean="0"/>
          </a:p>
        </p:txBody>
      </p:sp>
      <p:sp>
        <p:nvSpPr>
          <p:cNvPr id="122" name="TextBox 121"/>
          <p:cNvSpPr txBox="1"/>
          <p:nvPr/>
        </p:nvSpPr>
        <p:spPr>
          <a:xfrm flipH="1">
            <a:off x="7608359" y="5731634"/>
            <a:ext cx="182350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ko-KR" altLang="en-US" sz="1600" dirty="0" smtClean="0"/>
              <a:t>김대호 </a:t>
            </a:r>
            <a:r>
              <a:rPr lang="en-US" altLang="ko-KR" sz="1600" dirty="0" smtClean="0"/>
              <a:t>/ </a:t>
            </a:r>
            <a:r>
              <a:rPr lang="ko-KR" altLang="en-US" sz="1600" dirty="0" smtClean="0"/>
              <a:t>김대호</a:t>
            </a:r>
            <a:endParaRPr lang="ko-KR" altLang="en-US" sz="1600" dirty="0"/>
          </a:p>
        </p:txBody>
      </p:sp>
      <p:cxnSp>
        <p:nvCxnSpPr>
          <p:cNvPr id="100" name="직선 연결선 99"/>
          <p:cNvCxnSpPr/>
          <p:nvPr>
            <p:custDataLst>
              <p:tags r:id="rId8"/>
            </p:custDataLst>
          </p:nvPr>
        </p:nvCxnSpPr>
        <p:spPr bwMode="auto">
          <a:xfrm>
            <a:off x="384269" y="6053566"/>
            <a:ext cx="908146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직선 연결선 89"/>
          <p:cNvCxnSpPr/>
          <p:nvPr/>
        </p:nvCxnSpPr>
        <p:spPr bwMode="auto">
          <a:xfrm>
            <a:off x="384269" y="4241086"/>
            <a:ext cx="908146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 flipH="1">
            <a:off x="1931197" y="5007370"/>
            <a:ext cx="52396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 smtClean="0"/>
              <a:t>9. </a:t>
            </a:r>
            <a:r>
              <a:rPr lang="ko-KR" altLang="en-US" sz="1600" b="1" dirty="0"/>
              <a:t>수압시험 자동화</a:t>
            </a:r>
            <a:r>
              <a:rPr lang="en-US" altLang="ko-KR" sz="1600" b="1" dirty="0" smtClean="0"/>
              <a:t>/ </a:t>
            </a:r>
            <a:r>
              <a:rPr lang="ko-KR" altLang="en-US" sz="1600" b="1" dirty="0" smtClean="0"/>
              <a:t>수질분석 자동화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설비 및 프로그래밍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93" name="TextBox 92"/>
          <p:cNvSpPr txBox="1"/>
          <p:nvPr/>
        </p:nvSpPr>
        <p:spPr>
          <a:xfrm flipH="1">
            <a:off x="429604" y="5007370"/>
            <a:ext cx="1262091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15:40~15:50</a:t>
            </a:r>
            <a:endParaRPr lang="ko-KR" altLang="en-US" sz="1600" b="1" dirty="0" smtClean="0"/>
          </a:p>
        </p:txBody>
      </p:sp>
      <p:sp>
        <p:nvSpPr>
          <p:cNvPr id="94" name="TextBox 93"/>
          <p:cNvSpPr txBox="1"/>
          <p:nvPr/>
        </p:nvSpPr>
        <p:spPr>
          <a:xfrm flipH="1">
            <a:off x="7608359" y="5007370"/>
            <a:ext cx="182350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ko-KR" altLang="en-US" sz="1600" smtClean="0"/>
              <a:t>양성</a:t>
            </a:r>
            <a:r>
              <a:rPr lang="ko-KR" altLang="en-US" sz="1600"/>
              <a:t>규</a:t>
            </a:r>
            <a:r>
              <a:rPr lang="ko-KR" altLang="en-US" sz="1600" smtClean="0"/>
              <a:t> </a:t>
            </a:r>
            <a:r>
              <a:rPr lang="en-US" altLang="ko-KR" sz="1600" dirty="0" smtClean="0"/>
              <a:t>/ </a:t>
            </a:r>
            <a:r>
              <a:rPr lang="ko-KR" altLang="en-US" sz="1600" dirty="0" smtClean="0"/>
              <a:t>임찬우</a:t>
            </a:r>
            <a:endParaRPr lang="ko-KR" altLang="en-US" sz="1600" dirty="0"/>
          </a:p>
        </p:txBody>
      </p:sp>
      <p:sp>
        <p:nvSpPr>
          <p:cNvPr id="101" name="TextBox 100"/>
          <p:cNvSpPr txBox="1"/>
          <p:nvPr/>
        </p:nvSpPr>
        <p:spPr>
          <a:xfrm flipH="1">
            <a:off x="1931196" y="5369502"/>
            <a:ext cx="55845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 smtClean="0"/>
              <a:t>10. </a:t>
            </a:r>
            <a:r>
              <a:rPr lang="ko-KR" altLang="en-US" sz="1600" b="1" dirty="0"/>
              <a:t>이물질 반입</a:t>
            </a:r>
            <a:r>
              <a:rPr lang="en-US" altLang="ko-KR" sz="1600" b="1" dirty="0"/>
              <a:t>/</a:t>
            </a:r>
            <a:r>
              <a:rPr lang="ko-KR" altLang="en-US" sz="1600" b="1" dirty="0"/>
              <a:t>반출 추적기록 </a:t>
            </a:r>
            <a:r>
              <a:rPr lang="ko-KR" altLang="en-US" sz="1600" b="1" dirty="0" smtClean="0"/>
              <a:t>자동화 </a:t>
            </a:r>
            <a:r>
              <a:rPr lang="en-US" altLang="ko-KR" sz="1600" b="1" dirty="0" smtClean="0"/>
              <a:t>(RFID </a:t>
            </a:r>
            <a:r>
              <a:rPr lang="ko-KR" altLang="en-US" sz="1600" b="1" dirty="0" smtClean="0"/>
              <a:t>및 데이터 처리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2" name="TextBox 101"/>
          <p:cNvSpPr txBox="1"/>
          <p:nvPr/>
        </p:nvSpPr>
        <p:spPr>
          <a:xfrm flipH="1">
            <a:off x="429604" y="5369502"/>
            <a:ext cx="1262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15:50~16:00</a:t>
            </a:r>
            <a:endParaRPr lang="ko-KR" altLang="en-US" sz="1600" b="1" dirty="0" smtClean="0"/>
          </a:p>
        </p:txBody>
      </p:sp>
      <p:sp>
        <p:nvSpPr>
          <p:cNvPr id="104" name="TextBox 103"/>
          <p:cNvSpPr txBox="1"/>
          <p:nvPr/>
        </p:nvSpPr>
        <p:spPr>
          <a:xfrm flipH="1">
            <a:off x="7608359" y="5369502"/>
            <a:ext cx="182350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ko-KR" altLang="en-US" sz="1600" smtClean="0"/>
              <a:t>양성</a:t>
            </a:r>
            <a:r>
              <a:rPr lang="ko-KR" altLang="en-US" sz="1600"/>
              <a:t>규</a:t>
            </a:r>
            <a:r>
              <a:rPr lang="ko-KR" altLang="en-US" sz="1600" smtClean="0"/>
              <a:t> </a:t>
            </a:r>
            <a:r>
              <a:rPr lang="en-US" altLang="ko-KR" sz="1600" dirty="0" smtClean="0"/>
              <a:t>/ </a:t>
            </a:r>
            <a:r>
              <a:rPr lang="ko-KR" altLang="en-US" sz="1600" dirty="0" smtClean="0"/>
              <a:t>송준용</a:t>
            </a:r>
            <a:endParaRPr lang="ko-KR" altLang="en-US" sz="1600" dirty="0"/>
          </a:p>
        </p:txBody>
      </p:sp>
      <p:sp>
        <p:nvSpPr>
          <p:cNvPr id="111" name="TextBox 110"/>
          <p:cNvSpPr txBox="1"/>
          <p:nvPr/>
        </p:nvSpPr>
        <p:spPr>
          <a:xfrm flipH="1">
            <a:off x="1931195" y="4651996"/>
            <a:ext cx="67637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500" b="1" dirty="0"/>
              <a:t>8. </a:t>
            </a:r>
            <a:r>
              <a:rPr lang="en-US" altLang="ko-KR" sz="1600" b="1" dirty="0" smtClean="0"/>
              <a:t>SG </a:t>
            </a:r>
            <a:r>
              <a:rPr lang="en-US" altLang="ko-KR" sz="1600" b="1" dirty="0" err="1" smtClean="0"/>
              <a:t>Tubesheet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Hole </a:t>
            </a:r>
            <a:r>
              <a:rPr lang="ko-KR" altLang="en-US" sz="1600" b="1" dirty="0"/>
              <a:t>청정 </a:t>
            </a:r>
            <a:r>
              <a:rPr lang="ko-KR" altLang="en-US" sz="1600" b="1" dirty="0" smtClean="0"/>
              <a:t>자동화 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무인화  자동화 설비</a:t>
            </a:r>
            <a:r>
              <a:rPr lang="en-US" altLang="ko-KR" sz="1600" b="1" dirty="0" smtClean="0"/>
              <a:t>)</a:t>
            </a:r>
            <a:endParaRPr lang="en-US" altLang="ko-KR" sz="1600" b="1" dirty="0"/>
          </a:p>
        </p:txBody>
      </p:sp>
      <p:sp>
        <p:nvSpPr>
          <p:cNvPr id="123" name="TextBox 122"/>
          <p:cNvSpPr txBox="1"/>
          <p:nvPr/>
        </p:nvSpPr>
        <p:spPr>
          <a:xfrm flipH="1">
            <a:off x="429604" y="4651996"/>
            <a:ext cx="1262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15:30~15:40</a:t>
            </a:r>
            <a:endParaRPr lang="ko-KR" altLang="en-US" sz="1600" b="1" dirty="0" smtClean="0"/>
          </a:p>
        </p:txBody>
      </p:sp>
      <p:sp>
        <p:nvSpPr>
          <p:cNvPr id="124" name="TextBox 123"/>
          <p:cNvSpPr txBox="1"/>
          <p:nvPr/>
        </p:nvSpPr>
        <p:spPr>
          <a:xfrm flipH="1">
            <a:off x="7608359" y="4643207"/>
            <a:ext cx="182350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ko-KR" altLang="en-US" sz="1600" smtClean="0"/>
              <a:t>양성</a:t>
            </a:r>
            <a:r>
              <a:rPr lang="ko-KR" altLang="en-US" sz="1600"/>
              <a:t>규</a:t>
            </a:r>
            <a:r>
              <a:rPr lang="en-US" altLang="ko-KR" sz="1600" smtClean="0"/>
              <a:t> </a:t>
            </a:r>
            <a:r>
              <a:rPr lang="en-US" altLang="ko-KR" sz="1600" dirty="0" smtClean="0"/>
              <a:t>/ </a:t>
            </a:r>
            <a:r>
              <a:rPr lang="ko-KR" altLang="en-US" sz="1600" dirty="0" smtClean="0"/>
              <a:t>김재호</a:t>
            </a:r>
            <a:endParaRPr lang="ko-KR" altLang="en-US" sz="1600" dirty="0"/>
          </a:p>
        </p:txBody>
      </p:sp>
      <p:cxnSp>
        <p:nvCxnSpPr>
          <p:cNvPr id="125" name="직선 연결선 124"/>
          <p:cNvCxnSpPr/>
          <p:nvPr>
            <p:custDataLst>
              <p:tags r:id="rId9"/>
            </p:custDataLst>
          </p:nvPr>
        </p:nvCxnSpPr>
        <p:spPr bwMode="auto">
          <a:xfrm>
            <a:off x="384268" y="4603582"/>
            <a:ext cx="9047595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직선 연결선 125"/>
          <p:cNvCxnSpPr/>
          <p:nvPr>
            <p:custDataLst>
              <p:tags r:id="rId10"/>
            </p:custDataLst>
          </p:nvPr>
        </p:nvCxnSpPr>
        <p:spPr bwMode="auto">
          <a:xfrm>
            <a:off x="384269" y="5691070"/>
            <a:ext cx="908146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직선 연결선 126"/>
          <p:cNvCxnSpPr/>
          <p:nvPr>
            <p:custDataLst>
              <p:tags r:id="rId11"/>
            </p:custDataLst>
          </p:nvPr>
        </p:nvCxnSpPr>
        <p:spPr bwMode="auto">
          <a:xfrm>
            <a:off x="384269" y="5328574"/>
            <a:ext cx="908146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직선 연결선 127"/>
          <p:cNvCxnSpPr/>
          <p:nvPr>
            <p:custDataLst>
              <p:tags r:id="rId12"/>
            </p:custDataLst>
          </p:nvPr>
        </p:nvCxnSpPr>
        <p:spPr bwMode="auto">
          <a:xfrm>
            <a:off x="384269" y="4966078"/>
            <a:ext cx="908146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 flipH="1">
            <a:off x="1931196" y="4287833"/>
            <a:ext cx="69352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 smtClean="0"/>
              <a:t>7. SG </a:t>
            </a:r>
            <a:r>
              <a:rPr lang="en-US" altLang="ko-KR" sz="1600" b="1" dirty="0"/>
              <a:t>Tube </a:t>
            </a:r>
            <a:r>
              <a:rPr lang="ko-KR" altLang="en-US" sz="1600" b="1" dirty="0"/>
              <a:t>수압 </a:t>
            </a:r>
            <a:r>
              <a:rPr lang="ko-KR" altLang="en-US" sz="1600" b="1" dirty="0" err="1"/>
              <a:t>확관</a:t>
            </a:r>
            <a:r>
              <a:rPr lang="ko-KR" altLang="en-US" sz="1600" b="1" dirty="0"/>
              <a:t> </a:t>
            </a:r>
            <a:r>
              <a:rPr lang="ko-KR" altLang="en-US" sz="1600" b="1" dirty="0" smtClean="0"/>
              <a:t>자동화 </a:t>
            </a:r>
            <a:r>
              <a:rPr lang="en-US" altLang="ko-KR" sz="1600" b="1" dirty="0" smtClean="0"/>
              <a:t>(</a:t>
            </a:r>
            <a:r>
              <a:rPr lang="ko-KR" altLang="en-US" sz="1600" b="1" spc="-100" dirty="0" smtClean="0"/>
              <a:t>압력 감지 센서개발 및 데이터 처리</a:t>
            </a:r>
            <a:r>
              <a:rPr lang="en-US" altLang="ko-KR" sz="1600" b="1" spc="-100" dirty="0" smtClean="0"/>
              <a:t>)</a:t>
            </a:r>
            <a:endParaRPr lang="ko-KR" altLang="en-US" sz="1600" b="1" spc="-100" dirty="0"/>
          </a:p>
        </p:txBody>
      </p:sp>
      <p:sp>
        <p:nvSpPr>
          <p:cNvPr id="132" name="TextBox 131"/>
          <p:cNvSpPr txBox="1"/>
          <p:nvPr/>
        </p:nvSpPr>
        <p:spPr>
          <a:xfrm flipH="1">
            <a:off x="429604" y="4287833"/>
            <a:ext cx="1262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15:20~15:30</a:t>
            </a:r>
            <a:endParaRPr lang="ko-KR" altLang="en-US" sz="1600" b="1" dirty="0" smtClean="0"/>
          </a:p>
        </p:txBody>
      </p:sp>
      <p:sp>
        <p:nvSpPr>
          <p:cNvPr id="133" name="TextBox 132"/>
          <p:cNvSpPr txBox="1"/>
          <p:nvPr/>
        </p:nvSpPr>
        <p:spPr>
          <a:xfrm flipH="1">
            <a:off x="7608359" y="4287832"/>
            <a:ext cx="18235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3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dirty="0" smtClean="0"/>
              <a:t>양성규</a:t>
            </a:r>
            <a:endParaRPr lang="ko-KR" altLang="en-US" sz="1600" dirty="0"/>
          </a:p>
        </p:txBody>
      </p:sp>
      <p:sp>
        <p:nvSpPr>
          <p:cNvPr id="109" name="슬라이드 번호 개체 틀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7641778" y="6339520"/>
            <a:ext cx="2063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333333"/>
                </a:solidFill>
                <a:latin typeface="Arial" charset="0"/>
                <a:ea typeface="윤고딕130" pitchFamily="18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9pPr>
          </a:lstStyle>
          <a:p>
            <a:pPr>
              <a:defRPr/>
            </a:pPr>
            <a:fld id="{15B02C01-2FE3-4716-AED6-AFD025BA1BC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0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 flipH="1">
            <a:off x="1931197" y="6078653"/>
            <a:ext cx="52396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 smtClean="0"/>
              <a:t>Closing </a:t>
            </a:r>
            <a:endParaRPr lang="ko-KR" altLang="en-US" sz="1600" b="1" dirty="0"/>
          </a:p>
        </p:txBody>
      </p:sp>
      <p:sp>
        <p:nvSpPr>
          <p:cNvPr id="116" name="TextBox 115"/>
          <p:cNvSpPr txBox="1"/>
          <p:nvPr/>
        </p:nvSpPr>
        <p:spPr>
          <a:xfrm flipH="1">
            <a:off x="429604" y="6078653"/>
            <a:ext cx="1262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 smtClean="0"/>
              <a:t>16:10~16:15</a:t>
            </a:r>
            <a:endParaRPr lang="ko-KR" altLang="en-US" sz="1600" b="1" dirty="0" smtClean="0"/>
          </a:p>
        </p:txBody>
      </p:sp>
      <p:sp>
        <p:nvSpPr>
          <p:cNvPr id="117" name="TextBox 116"/>
          <p:cNvSpPr txBox="1"/>
          <p:nvPr/>
        </p:nvSpPr>
        <p:spPr>
          <a:xfrm flipH="1">
            <a:off x="7608359" y="6078653"/>
            <a:ext cx="1823505" cy="25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ko-KR" altLang="en-US" sz="1600" dirty="0" smtClean="0"/>
              <a:t>사회</a:t>
            </a:r>
            <a:r>
              <a:rPr lang="ko-KR" altLang="en-US" sz="1600" dirty="0"/>
              <a:t>자</a:t>
            </a:r>
          </a:p>
        </p:txBody>
      </p:sp>
      <p:sp>
        <p:nvSpPr>
          <p:cNvPr id="118" name="슬라이드 번호 개체 틀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7641778" y="6652214"/>
            <a:ext cx="2063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333333"/>
                </a:solidFill>
                <a:latin typeface="Arial" charset="0"/>
                <a:ea typeface="윤고딕130" pitchFamily="18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rgbClr val="000000"/>
                </a:solidFill>
                <a:latin typeface="Arial" charset="0"/>
                <a:ea typeface="윤고딕130" pitchFamily="18" charset="-127"/>
                <a:cs typeface="+mn-cs"/>
              </a:defRPr>
            </a:lvl9pPr>
          </a:lstStyle>
          <a:p>
            <a:pPr>
              <a:defRPr/>
            </a:pPr>
            <a:fld id="{15B02C01-2FE3-4716-AED6-AFD025BA1BCA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0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77" name="제목 1"/>
          <p:cNvSpPr>
            <a:spLocks noGrp="1"/>
          </p:cNvSpPr>
          <p:nvPr>
            <p:ph type="title"/>
          </p:nvPr>
        </p:nvSpPr>
        <p:spPr>
          <a:xfrm>
            <a:off x="393026" y="214291"/>
            <a:ext cx="8799512" cy="307777"/>
          </a:xfrm>
        </p:spPr>
        <p:txBody>
          <a:bodyPr/>
          <a:lstStyle/>
          <a:p>
            <a:r>
              <a:rPr lang="en-US" altLang="ko-KR" sz="2000" dirty="0" smtClean="0"/>
              <a:t>12/18</a:t>
            </a:r>
            <a:r>
              <a:rPr lang="ko-KR" altLang="en-US" sz="2000" dirty="0" smtClean="0"/>
              <a:t>일 제 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회 </a:t>
            </a:r>
            <a:r>
              <a:rPr lang="en-US" altLang="ko-KR" sz="2000" dirty="0"/>
              <a:t> </a:t>
            </a:r>
            <a:r>
              <a:rPr lang="ko-KR" altLang="en-US" sz="2000" dirty="0" err="1" smtClean="0"/>
              <a:t>메카트로닉스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ICT </a:t>
            </a:r>
            <a:r>
              <a:rPr lang="ko-KR" altLang="en-US" sz="2000" dirty="0" smtClean="0"/>
              <a:t>기술 </a:t>
            </a:r>
            <a:r>
              <a:rPr lang="ko-KR" altLang="en-US" sz="2000" dirty="0" err="1" smtClean="0"/>
              <a:t>니즈</a:t>
            </a:r>
            <a:r>
              <a:rPr lang="ko-KR" altLang="en-US" sz="2000" dirty="0" smtClean="0"/>
              <a:t> 설명회 </a:t>
            </a:r>
            <a:r>
              <a:rPr lang="ko-KR" altLang="en-US" sz="2000" dirty="0" err="1" smtClean="0"/>
              <a:t>스케</a:t>
            </a:r>
            <a:r>
              <a:rPr lang="ko-KR" altLang="en-US" sz="2000" dirty="0" err="1"/>
              <a:t>쥴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732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86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1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56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gSrF7UUeAKkeYS0yc4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gRlLAfCU2UroP4vwElU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iYFBY9TESWomPp_eAwf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agqDXayUqTPdQR80JlL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fge73tIE.FKGncPzSE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4I7_wbEUOf9NW8MU8h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ZSIKIErUWD1Igelnmrx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LoeF2UVU2kajdpykZJf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ED.giTq0CHgFEBDtsfz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eYnUqTvEee2wSyXHRSz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nrup61skiiEBn5FUEyS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wXH8e_vUmwNZq3dVzum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BxhRhKik.aP9ww8RpeE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nOqguFakCj6yVmfk8Vm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wXH8e_vUmwNZq3dVzu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gSrF7UUeAKkeYS0yc4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jQbigbGE2v1ULmZNPU8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iKNaufH0yNcYLS9Hm53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iKNaufH0yNcYLS9Hm5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iYFBY9TESWomPp_eAw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agqDXayUqTPdQR80Jl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fge73tIE.FKGncPzSE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4I7_wbEUOf9NW8MU8hE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heme/theme1.xml><?xml version="1.0" encoding="utf-8"?>
<a:theme xmlns:a="http://schemas.openxmlformats.org/drawingml/2006/main" name="2_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5F5F5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55555"/>
      </a:accent6>
      <a:hlink>
        <a:srgbClr val="B2B2B2"/>
      </a:hlink>
      <a:folHlink>
        <a:srgbClr val="B2B2B2"/>
      </a:folHlink>
    </a:clrScheme>
    <a:fontScheme name="Default Design">
      <a:majorFont>
        <a:latin typeface="Arial"/>
        <a:ea typeface="윤고딕150"/>
        <a:cs typeface=""/>
      </a:majorFont>
      <a:minorFont>
        <a:latin typeface="Arial"/>
        <a:ea typeface="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104775" marR="0" indent="-103188" algn="r" defTabSz="936625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윤고딕130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104775" marR="0" indent="-103188" algn="r" defTabSz="936625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윤고딕130" pitchFamily="18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B2B2B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00.운영혁신표준양식">
  <a:themeElements>
    <a:clrScheme name="default 16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5F5F5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55555"/>
      </a:accent6>
      <a:hlink>
        <a:srgbClr val="B2B2B2"/>
      </a:hlink>
      <a:folHlink>
        <a:srgbClr val="B2B2B2"/>
      </a:folHlink>
    </a:clrScheme>
    <a:fontScheme name="default">
      <a:majorFont>
        <a:latin typeface="Arial"/>
        <a:ea typeface="윤고딕150"/>
        <a:cs typeface=""/>
      </a:majorFont>
      <a:minorFont>
        <a:latin typeface="Arial"/>
        <a:ea typeface="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5400" dir="2700000" algn="tl" rotWithShape="0">
            <a:prstClr val="black"/>
          </a:outerShdw>
        </a:effectLst>
      </a:spPr>
      <a:bodyPr vert="horz" wrap="none" lIns="91440" tIns="46800" rIns="9144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윤고딕130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6800" rIns="9144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윤고딕130" pitchFamily="18" charset="-127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B2B2B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0 품질혁신표준양식">
  <a:themeElements>
    <a:clrScheme name="default 16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5F5F5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55555"/>
      </a:accent6>
      <a:hlink>
        <a:srgbClr val="B2B2B2"/>
      </a:hlink>
      <a:folHlink>
        <a:srgbClr val="B2B2B2"/>
      </a:folHlink>
    </a:clrScheme>
    <a:fontScheme name="default">
      <a:majorFont>
        <a:latin typeface="Arial"/>
        <a:ea typeface="윤고딕150"/>
        <a:cs typeface=""/>
      </a:majorFont>
      <a:minorFont>
        <a:latin typeface="Arial"/>
        <a:ea typeface="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6800" rIns="9144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윤고딕130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6800" rIns="9144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윤고딕130" pitchFamily="18" charset="-127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B2B2B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 template_internal">
  <a:themeElements>
    <a:clrScheme name="PPT template_internal 16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5F5F5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55555"/>
      </a:accent6>
      <a:hlink>
        <a:srgbClr val="B2B2B2"/>
      </a:hlink>
      <a:folHlink>
        <a:srgbClr val="B2B2B2"/>
      </a:folHlink>
    </a:clrScheme>
    <a:fontScheme name="PPT template_internal">
      <a:majorFont>
        <a:latin typeface="Arial"/>
        <a:ea typeface="윤고딕130"/>
        <a:cs typeface=""/>
      </a:majorFont>
      <a:minorFont>
        <a:latin typeface="Arial"/>
        <a:ea typeface="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윤고딕130" pitchFamily="18" charset="-127"/>
            <a:ea typeface="윤고딕130" pitchFamily="18" charset="-127"/>
          </a:defRPr>
        </a:defPPr>
      </a:lstStyle>
    </a:spDef>
    <a:lnDef>
      <a:spPr bwMode="auto">
        <a:solidFill>
          <a:schemeClr val="bg1"/>
        </a:solidFill>
        <a:ln w="25400" cap="flat" cmpd="sng" algn="ctr">
          <a:solidFill>
            <a:srgbClr val="FF0000"/>
          </a:solidFill>
          <a:prstDash val="sysDot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400" smtClean="0">
            <a:latin typeface="+mn-ea"/>
            <a:ea typeface="+mn-ea"/>
          </a:defRPr>
        </a:defPPr>
      </a:lstStyle>
    </a:txDef>
  </a:objectDefaults>
  <a:extraClrSchemeLst>
    <a:extraClrScheme>
      <a:clrScheme name="PPT template_inter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1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16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B2B2B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00 품질혁신표준양식">
  <a:themeElements>
    <a:clrScheme name="default 16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5F5F5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55555"/>
      </a:accent6>
      <a:hlink>
        <a:srgbClr val="B2B2B2"/>
      </a:hlink>
      <a:folHlink>
        <a:srgbClr val="B2B2B2"/>
      </a:folHlink>
    </a:clrScheme>
    <a:fontScheme name="default">
      <a:majorFont>
        <a:latin typeface="Arial"/>
        <a:ea typeface="윤고딕150"/>
        <a:cs typeface=""/>
      </a:majorFont>
      <a:minorFont>
        <a:latin typeface="Arial"/>
        <a:ea typeface="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6800" rIns="9144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윤고딕130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6800" rIns="9144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윤고딕130" pitchFamily="18" charset="-127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B2B2B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8_PPT template_internal">
  <a:themeElements>
    <a:clrScheme name="PPT template_internal 16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5F5F5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55555"/>
      </a:accent6>
      <a:hlink>
        <a:srgbClr val="B2B2B2"/>
      </a:hlink>
      <a:folHlink>
        <a:srgbClr val="B2B2B2"/>
      </a:folHlink>
    </a:clrScheme>
    <a:fontScheme name="PPT template_internal">
      <a:majorFont>
        <a:latin typeface="Arial"/>
        <a:ea typeface="윤고딕130"/>
        <a:cs typeface=""/>
      </a:majorFont>
      <a:minorFont>
        <a:latin typeface="Arial"/>
        <a:ea typeface="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5696" tIns="47849" rIns="95696" bIns="47849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윤고딕130" pitchFamily="18" charset="-127"/>
          </a:defRPr>
        </a:defPPr>
      </a:lstStyle>
    </a:spDef>
    <a:lnDef>
      <a:spPr bwMode="auto"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PPT template_inter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internal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1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internal 16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B2B2B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PT template_internal">
  <a:themeElements>
    <a:clrScheme name="5_PPT template_internal 16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5F5F5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55555"/>
      </a:accent6>
      <a:hlink>
        <a:srgbClr val="B2B2B2"/>
      </a:hlink>
      <a:folHlink>
        <a:srgbClr val="B2B2B2"/>
      </a:folHlink>
    </a:clrScheme>
    <a:fontScheme name="5_PPT template_internal">
      <a:majorFont>
        <a:latin typeface="Arial"/>
        <a:ea typeface="윤고딕130"/>
        <a:cs typeface=""/>
      </a:majorFont>
      <a:minorFont>
        <a:latin typeface="Arial"/>
        <a:ea typeface="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defTabSz="936625">
          <a:buNone/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207963" marR="0" indent="-101600" algn="ctr" defTabSz="936625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Char char="–"/>
          <a:tabLst/>
          <a:defRPr kumimoji="1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윤고딕130" pitchFamily="18" charset="-127"/>
          </a:defRPr>
        </a:defPPr>
      </a:lstStyle>
    </a:lnDef>
  </a:objectDefaults>
  <a:extraClrSchemeLst>
    <a:extraClrScheme>
      <a:clrScheme name="5_PPT template_inter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PT template_inter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PT template_inter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PT template_inter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PT template_inter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PT template_inter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PT template_inter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PT template_inter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PT template_inter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PT template_inter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PT template_inter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PT template_inter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PT template_internal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PT template_internal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PT template_internal 1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PT template_internal 16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B2B2B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5F5F5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55555"/>
      </a:accent6>
      <a:hlink>
        <a:srgbClr val="B2B2B2"/>
      </a:hlink>
      <a:folHlink>
        <a:srgbClr val="B2B2B2"/>
      </a:folHlink>
    </a:clrScheme>
    <a:fontScheme name="Default Design">
      <a:majorFont>
        <a:latin typeface="Arial"/>
        <a:ea typeface="윤고딕150"/>
        <a:cs typeface=""/>
      </a:majorFont>
      <a:minorFont>
        <a:latin typeface="Arial"/>
        <a:ea typeface="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104775" marR="0" indent="-103188" algn="r" defTabSz="936625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윤고딕130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104775" marR="0" indent="-103188" algn="r" defTabSz="936625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윤고딕130" pitchFamily="18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B2B2B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00.운영혁신표준양식">
  <a:themeElements>
    <a:clrScheme name="default 16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5F5F5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55555"/>
      </a:accent6>
      <a:hlink>
        <a:srgbClr val="B2B2B2"/>
      </a:hlink>
      <a:folHlink>
        <a:srgbClr val="B2B2B2"/>
      </a:folHlink>
    </a:clrScheme>
    <a:fontScheme name="default">
      <a:majorFont>
        <a:latin typeface="Arial"/>
        <a:ea typeface="윤고딕150"/>
        <a:cs typeface=""/>
      </a:majorFont>
      <a:minorFont>
        <a:latin typeface="Arial"/>
        <a:ea typeface="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5400" dir="2700000" algn="tl" rotWithShape="0">
            <a:prstClr val="black"/>
          </a:outerShdw>
        </a:effectLst>
      </a:spPr>
      <a:bodyPr vert="horz" wrap="none" lIns="91440" tIns="46800" rIns="9144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윤고딕130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6800" rIns="9144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윤고딕130" pitchFamily="18" charset="-127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55555"/>
        </a:accent6>
        <a:hlink>
          <a:srgbClr val="B2B2B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85905</TotalTime>
  <Words>192</Words>
  <Application>Microsoft Office PowerPoint</Application>
  <PresentationFormat>A4 용지(210x297mm)</PresentationFormat>
  <Paragraphs>47</Paragraphs>
  <Slides>1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10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2" baseType="lpstr">
      <vt:lpstr>2_Default Design</vt:lpstr>
      <vt:lpstr>00 품질혁신표준양식</vt:lpstr>
      <vt:lpstr>PPT template_internal</vt:lpstr>
      <vt:lpstr>1_00 품질혁신표준양식</vt:lpstr>
      <vt:lpstr>18_PPT template_internal</vt:lpstr>
      <vt:lpstr>5_PPT template_internal</vt:lpstr>
      <vt:lpstr>디자인 사용자 지정</vt:lpstr>
      <vt:lpstr>3_Default Design</vt:lpstr>
      <vt:lpstr>00.운영혁신표준양식</vt:lpstr>
      <vt:lpstr>4_00.운영혁신표준양식</vt:lpstr>
      <vt:lpstr>think-cell Slide</vt:lpstr>
      <vt:lpstr>12/18일 제 5회  메카트로닉스 ICT 기술 니즈 설명회 스케쥴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김지현(Jihyun Kim) 과장 (주)두산</dc:creator>
  <cp:lastModifiedBy>USER</cp:lastModifiedBy>
  <cp:revision>1805</cp:revision>
  <cp:lastPrinted>2015-12-15T08:15:02Z</cp:lastPrinted>
  <dcterms:created xsi:type="dcterms:W3CDTF">2006-10-10T05:04:52Z</dcterms:created>
  <dcterms:modified xsi:type="dcterms:W3CDTF">2015-12-15T08:15:21Z</dcterms:modified>
</cp:coreProperties>
</file>